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0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044C96"/>
    <a:srgbClr val="2B88D9"/>
    <a:srgbClr val="C9DFF2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262" autoAdjust="0"/>
  </p:normalViewPr>
  <p:slideViewPr>
    <p:cSldViewPr snapToGrid="0">
      <p:cViewPr varScale="1">
        <p:scale>
          <a:sx n="94" d="100"/>
          <a:sy n="94" d="100"/>
        </p:scale>
        <p:origin x="5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F5E03-4EE1-4ED0-B9A7-3081538AD9C8}" type="datetimeFigureOut">
              <a:rPr lang="de-DE" smtClean="0"/>
              <a:t>14.06.21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DA0A4-27B6-4433-A0BE-39B4CD827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23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13C0C7-BC27-4C73-9D06-A8FBD2EE5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4F34E1-7A66-4BD2-8530-4D461B598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1422"/>
            <a:ext cx="9144000" cy="1655762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rgbClr val="044C9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84FEBA-76BC-4FEC-AC82-40121E35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16BF7EA-9E69-43AA-AA25-8E4952411D72}"/>
              </a:ext>
            </a:extLst>
          </p:cNvPr>
          <p:cNvSpPr/>
          <p:nvPr userDrawn="1"/>
        </p:nvSpPr>
        <p:spPr>
          <a:xfrm>
            <a:off x="0" y="-8027"/>
            <a:ext cx="12192000" cy="1219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542946C2-1299-46A5-9EF2-19DADE93A95F}"/>
              </a:ext>
            </a:extLst>
          </p:cNvPr>
          <p:cNvSpPr/>
          <p:nvPr userDrawn="1"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Meteorologie</a:t>
            </a:r>
          </a:p>
        </p:txBody>
      </p:sp>
    </p:spTree>
    <p:extLst>
      <p:ext uri="{BB962C8B-B14F-4D97-AF65-F5344CB8AC3E}">
        <p14:creationId xmlns:p14="http://schemas.microsoft.com/office/powerpoint/2010/main" val="310702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614A9-D9D8-4B52-9BD8-B78FCFA3E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7902858" cy="50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7DD4E1-2953-4AC8-B770-ADE67159F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840E5EF-6E5E-4B22-9D47-1B013A4A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169B5081-F331-4EBA-AA89-677FF7D5E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36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CAC94-4567-49FD-88EC-FF50A030E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7902858" cy="504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D349CE-4E41-4A5C-B20C-6C8079955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DD609C-C2D7-41F1-87A8-229808926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24910"/>
            <a:ext cx="5795172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B36124C-7041-40A4-96B0-3B932BE0E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83C9599-7AFB-41CC-A829-793E0ACC68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6613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B1D07-A317-40DC-904D-FFA9D2BF9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4" y="132512"/>
            <a:ext cx="7921331" cy="50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C07EC-0A56-42F7-93B4-F3E5FF836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E9F8195F-514F-4121-87E1-5951ACAD0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1185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4ABCD65A-2C65-4ECB-B843-BEFA8C03EA4D}"/>
              </a:ext>
            </a:extLst>
          </p:cNvPr>
          <p:cNvSpPr/>
          <p:nvPr userDrawn="1"/>
        </p:nvSpPr>
        <p:spPr>
          <a:xfrm>
            <a:off x="0" y="6593274"/>
            <a:ext cx="12192000" cy="28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5C07F7-2E6A-4BCF-8A84-662E62A5E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586842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C3B32-9CDA-4DE4-A6FA-6084A993A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676" y="892788"/>
            <a:ext cx="11788696" cy="5551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2A6F148-36B9-4688-A75C-51562723EDD4}"/>
              </a:ext>
            </a:extLst>
          </p:cNvPr>
          <p:cNvSpPr txBox="1"/>
          <p:nvPr userDrawn="1"/>
        </p:nvSpPr>
        <p:spPr>
          <a:xfrm>
            <a:off x="306815" y="6596219"/>
            <a:ext cx="1296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© BUKO Segelflug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A9989FB3-161B-4989-8896-3B0586CB16CC}"/>
              </a:ext>
            </a:extLst>
          </p:cNvPr>
          <p:cNvCxnSpPr>
            <a:cxnSpLocks/>
          </p:cNvCxnSpPr>
          <p:nvPr userDrawn="1"/>
        </p:nvCxnSpPr>
        <p:spPr>
          <a:xfrm>
            <a:off x="0" y="6593274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0BCAD85F-347B-4CB1-A19C-9322E36E3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78"/>
          <a:stretch/>
        </p:blipFill>
        <p:spPr>
          <a:xfrm>
            <a:off x="91049" y="15929"/>
            <a:ext cx="863766" cy="696169"/>
          </a:xfrm>
          <a:prstGeom prst="rect">
            <a:avLst/>
          </a:prstGeom>
        </p:spPr>
      </p:pic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2F4365EF-E401-4AD6-9A42-F6FBA3A45F79}"/>
              </a:ext>
            </a:extLst>
          </p:cNvPr>
          <p:cNvSpPr/>
          <p:nvPr userDrawn="1"/>
        </p:nvSpPr>
        <p:spPr>
          <a:xfrm>
            <a:off x="8857673" y="103352"/>
            <a:ext cx="1277718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MET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3CFB5E0-5E15-488C-9576-0F223EAD510D}"/>
              </a:ext>
            </a:extLst>
          </p:cNvPr>
          <p:cNvSpPr/>
          <p:nvPr userDrawn="1"/>
        </p:nvSpPr>
        <p:spPr>
          <a:xfrm>
            <a:off x="10276774" y="103352"/>
            <a:ext cx="1915226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Segelflugtheorie SFCL</a:t>
            </a:r>
          </a:p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Meteorologie</a:t>
            </a:r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DB51A1B0-2D75-497E-B002-E6BAD5BFE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702BE076-1037-4FB3-A5DA-6C5FD657D0C3}"/>
              </a:ext>
            </a:extLst>
          </p:cNvPr>
          <p:cNvCxnSpPr>
            <a:cxnSpLocks/>
          </p:cNvCxnSpPr>
          <p:nvPr userDrawn="1"/>
        </p:nvCxnSpPr>
        <p:spPr>
          <a:xfrm>
            <a:off x="0" y="710131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hteck 3">
            <a:extLst>
              <a:ext uri="{FF2B5EF4-FFF2-40B4-BE49-F238E27FC236}">
                <a16:creationId xmlns:a16="http://schemas.microsoft.com/office/drawing/2014/main" id="{C486E684-9E51-4D4C-9F4D-4215507024FF}"/>
              </a:ext>
            </a:extLst>
          </p:cNvPr>
          <p:cNvSpPr/>
          <p:nvPr userDrawn="1"/>
        </p:nvSpPr>
        <p:spPr>
          <a:xfrm>
            <a:off x="11967372" y="103351"/>
            <a:ext cx="224628" cy="504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15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B88D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884A4F68-ED5A-4FF4-8D2A-D2E64660729D}"/>
              </a:ext>
            </a:extLst>
          </p:cNvPr>
          <p:cNvSpPr/>
          <p:nvPr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Meteorologie</a:t>
            </a:r>
          </a:p>
        </p:txBody>
      </p:sp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9486641D-FD6D-4834-B209-3534F1D283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61"/>
          <a:stretch/>
        </p:blipFill>
        <p:spPr>
          <a:xfrm>
            <a:off x="3607299" y="1973866"/>
            <a:ext cx="5266568" cy="4332784"/>
          </a:xfrm>
          <a:prstGeom prst="rect">
            <a:avLst/>
          </a:prstGeom>
        </p:spPr>
      </p:pic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239DEF-2EBC-47CA-A8AD-CCF7B7385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t>1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A754A21-1E1E-441C-91DA-BE1673E04CF5}"/>
              </a:ext>
            </a:extLst>
          </p:cNvPr>
          <p:cNvSpPr txBox="1"/>
          <p:nvPr/>
        </p:nvSpPr>
        <p:spPr>
          <a:xfrm>
            <a:off x="5178405" y="1408325"/>
            <a:ext cx="212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>
                <a:solidFill>
                  <a:srgbClr val="044C96"/>
                </a:solidFill>
              </a:rPr>
              <a:t>METEOROLOGY</a:t>
            </a:r>
            <a:endParaRPr lang="de-DE" sz="2400" i="1" dirty="0">
              <a:solidFill>
                <a:srgbClr val="044C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20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AC422-73B0-4880-8217-243373E43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Meteorologie: Gliederung (SFCL)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C87F1-7C08-4959-A7EC-85DEC81366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3.1	Die Atmosphäre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The atmosphere </a:t>
            </a: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3.2	Windsysteme 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Wind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3.3	Thermodynamik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Thermodynamics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3.4	Wolken und Nebel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Clouds and fog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3.5	 Niederschlag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Precipitation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3.6	Luftmassen und Fronten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Air masses and fronts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3.7	Hoch- und Tiefdrucksysteme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Pressure systems </a:t>
            </a:r>
          </a:p>
          <a:p>
            <a:pPr marL="541338" indent="-541338">
              <a:buNone/>
            </a:pPr>
            <a:r>
              <a:rPr lang="de-DE" sz="2400" dirty="0"/>
              <a:t>3.8	Klimatologie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de-DE" sz="2000" i="1" dirty="0" err="1">
                <a:solidFill>
                  <a:srgbClr val="044C96"/>
                </a:solidFill>
              </a:rPr>
              <a:t>Climatology</a:t>
            </a:r>
            <a:endParaRPr lang="de-DE" sz="2000" i="1" dirty="0">
              <a:solidFill>
                <a:srgbClr val="044C96"/>
              </a:solidFill>
            </a:endParaRP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endParaRPr lang="de-DE" sz="2000" i="1" dirty="0">
              <a:solidFill>
                <a:srgbClr val="044C96"/>
              </a:solidFill>
            </a:endParaRP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endParaRPr lang="de-DE" sz="2000" i="1" dirty="0">
              <a:solidFill>
                <a:srgbClr val="044C96"/>
              </a:solidFill>
            </a:endParaRP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endParaRPr lang="de-DE" sz="2000" i="1" dirty="0">
              <a:solidFill>
                <a:srgbClr val="044C96"/>
              </a:solidFill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16F40A-8AD2-4F07-8A23-28333DA8DE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41338" indent="-541338">
              <a:buNone/>
            </a:pPr>
            <a:r>
              <a:rPr lang="de-DE" sz="2000" dirty="0"/>
              <a:t>3.9 	Wetterbedingte Gefahren für die Luftfahrt</a:t>
            </a:r>
            <a:endParaRPr lang="en-US" sz="2000" dirty="0"/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Flight hazards </a:t>
            </a: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r>
              <a:rPr lang="de-DE" sz="2000" dirty="0"/>
              <a:t>3.10	Flugwetterinformationen 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Meteorological information</a:t>
            </a: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r>
              <a:rPr lang="de-DE" sz="2000" dirty="0"/>
              <a:t>  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de-DE" sz="1700" i="1" dirty="0">
                <a:solidFill>
                  <a:srgbClr val="044C96"/>
                </a:solidFill>
              </a:rPr>
              <a:t> </a:t>
            </a:r>
          </a:p>
          <a:p>
            <a:pPr marL="541338" indent="-541338">
              <a:buNone/>
            </a:pPr>
            <a:r>
              <a:rPr lang="de-DE" sz="2000" dirty="0"/>
              <a:t> 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1700" i="1" dirty="0">
                <a:solidFill>
                  <a:srgbClr val="044C96"/>
                </a:solidFill>
              </a:rPr>
              <a:t> </a:t>
            </a: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endParaRPr lang="de-DE" sz="2000" dirty="0"/>
          </a:p>
          <a:p>
            <a:pPr marL="541338" indent="-541338">
              <a:buNone/>
            </a:pPr>
            <a:r>
              <a:rPr lang="de-DE" sz="2000" dirty="0"/>
              <a:t> 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endParaRPr lang="de-DE" sz="1700" i="1" dirty="0">
              <a:solidFill>
                <a:srgbClr val="044C96"/>
              </a:solidFill>
            </a:endParaRPr>
          </a:p>
          <a:p>
            <a:pPr marL="541338" indent="-541338">
              <a:buNone/>
            </a:pPr>
            <a:endParaRPr lang="de-DE" sz="2000" dirty="0"/>
          </a:p>
          <a:p>
            <a:pPr marL="541338" indent="-541338">
              <a:buNone/>
            </a:pPr>
            <a:r>
              <a:rPr lang="de-DE" sz="2000" dirty="0"/>
              <a:t>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74E809-361D-4737-B52C-E6563C29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7903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Macintosh PowerPoint</Application>
  <PresentationFormat>Breitbild</PresentationFormat>
  <Paragraphs>36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Office</vt:lpstr>
      <vt:lpstr>PowerPoint-Präsentation</vt:lpstr>
      <vt:lpstr>Meteorologie: Gliederung (SFCL)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Hansen</dc:creator>
  <cp:lastModifiedBy>Detlef Müller</cp:lastModifiedBy>
  <cp:revision>39</cp:revision>
  <dcterms:created xsi:type="dcterms:W3CDTF">2021-05-15T14:36:40Z</dcterms:created>
  <dcterms:modified xsi:type="dcterms:W3CDTF">2021-06-14T19:59:04Z</dcterms:modified>
</cp:coreProperties>
</file>