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4" r:id="rId4"/>
    <p:sldId id="315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DEDB"/>
    <a:srgbClr val="4CBEE2"/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7" autoAdjust="0"/>
    <p:restoredTop sz="94250" autoAdjust="0"/>
  </p:normalViewPr>
  <p:slideViewPr>
    <p:cSldViewPr snapToGrid="0">
      <p:cViewPr varScale="1">
        <p:scale>
          <a:sx n="93" d="100"/>
          <a:sy n="93" d="100"/>
        </p:scale>
        <p:origin x="1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10.09.2025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16493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88000"/>
            <a:ext cx="1332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261131" y="103352"/>
            <a:ext cx="129682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GDF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699342" y="103352"/>
            <a:ext cx="249265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Grundlagen des Fliegens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4758351" y="1408325"/>
            <a:ext cx="2964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PRINCIPLES OF FLIGHT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sz="2400" b="1" dirty="0"/>
              <a:t>5	Grundlagen des Fliegens</a:t>
            </a:r>
          </a:p>
          <a:p>
            <a:pPr marL="54000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b="1" i="1" dirty="0">
                <a:solidFill>
                  <a:srgbClr val="044C96"/>
                </a:solidFill>
              </a:rPr>
              <a:t>Principles of flight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5.1		Aerodynamik (Strömungslehre)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Aerodynamics (airflow) 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5.2		Flugmechanik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Flight mechanics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5.3		Stabilität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Stability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5.4		Steuerung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Control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1044"/>
            <a:ext cx="5795172" cy="4589755"/>
          </a:xfrm>
        </p:spPr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5.5	Betriebsgrenzen </a:t>
            </a:r>
            <a:br>
              <a:rPr lang="de-DE" dirty="0"/>
            </a:br>
            <a:r>
              <a:rPr lang="de-DE" dirty="0"/>
              <a:t>(Manöverlasten und Lastvielfache)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Limitations (load factor and manoeuvres)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5.6		Überziehen und Trudeln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Stalling and spinning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5.7		Steilspirale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Spiral dive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5.8		Propeller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Propeller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866050" cy="2387600"/>
          </a:xfrm>
        </p:spPr>
        <p:txBody>
          <a:bodyPr>
            <a:normAutofit/>
          </a:bodyPr>
          <a:lstStyle/>
          <a:p>
            <a:r>
              <a:rPr lang="de-DE" dirty="0"/>
              <a:t>5.7 Steilspirale</a:t>
            </a:r>
            <a:br>
              <a:rPr lang="de-DE" dirty="0"/>
            </a:b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400" i="1" dirty="0">
                <a:solidFill>
                  <a:srgbClr val="044C96"/>
                </a:solidFill>
              </a:rPr>
              <a:t>Spiral dive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Steilspirale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5.7 Steilspirale</a:t>
            </a:r>
          </a:p>
        </p:txBody>
      </p:sp>
      <p:pic>
        <p:nvPicPr>
          <p:cNvPr id="7" name="Picture 3" descr="http://www.zweefvliegopleiding.nl/images/evo/spiraalduik.jpg">
            <a:extLst>
              <a:ext uri="{FF2B5EF4-FFF2-40B4-BE49-F238E27FC236}">
                <a16:creationId xmlns:a16="http://schemas.microsoft.com/office/drawing/2014/main" id="{B57E6336-CAAD-44A4-9BED-51D4A593C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39" y="860538"/>
            <a:ext cx="6338457" cy="55250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vak 1">
            <a:extLst>
              <a:ext uri="{FF2B5EF4-FFF2-40B4-BE49-F238E27FC236}">
                <a16:creationId xmlns:a16="http://schemas.microsoft.com/office/drawing/2014/main" id="{94412F4C-5DFA-457A-BDD2-06A1998B23C3}"/>
              </a:ext>
            </a:extLst>
          </p:cNvPr>
          <p:cNvSpPr txBox="1"/>
          <p:nvPr/>
        </p:nvSpPr>
        <p:spPr>
          <a:xfrm>
            <a:off x="7010400" y="764704"/>
            <a:ext cx="50496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nl-NL" sz="2200" b="1" dirty="0"/>
              <a:t>Die Steilspirale (Spiralsturz) ist </a:t>
            </a:r>
            <a:br>
              <a:rPr lang="nl-NL" sz="2200" b="1" dirty="0"/>
            </a:br>
            <a:r>
              <a:rPr lang="nl-NL" sz="2200" b="1" dirty="0">
                <a:solidFill>
                  <a:srgbClr val="C00000"/>
                </a:solidFill>
              </a:rPr>
              <a:t>kein</a:t>
            </a:r>
            <a:r>
              <a:rPr lang="nl-NL" sz="2200" b="1" dirty="0"/>
              <a:t> überzogener Flugzustand, </a:t>
            </a:r>
            <a:br>
              <a:rPr lang="nl-NL" sz="2200" b="1" dirty="0"/>
            </a:br>
            <a:r>
              <a:rPr lang="nl-NL" sz="2200" b="1" dirty="0"/>
              <a:t>die Strömung liegt an. </a:t>
            </a:r>
            <a:endParaRPr lang="nl-NL" sz="2200" dirty="0"/>
          </a:p>
          <a:p>
            <a:pPr marL="358775" indent="-358775">
              <a:spcAft>
                <a:spcPts val="1200"/>
              </a:spcAft>
              <a:buClr>
                <a:srgbClr val="C00000"/>
              </a:buClr>
              <a:buFont typeface="Wingdings" charset="0"/>
              <a:buChar char="Ø"/>
            </a:pPr>
            <a:r>
              <a:rPr lang="nl-NL" sz="2200" dirty="0"/>
              <a:t>Die Geschwindigkeit steigt schnell an.</a:t>
            </a:r>
          </a:p>
          <a:p>
            <a:pPr marL="358775" indent="-358775">
              <a:spcAft>
                <a:spcPts val="1200"/>
              </a:spcAft>
              <a:buClr>
                <a:srgbClr val="C00000"/>
              </a:buClr>
              <a:buFont typeface="Wingdings" charset="0"/>
              <a:buChar char="Ø"/>
            </a:pPr>
            <a:r>
              <a:rPr lang="nl-NL" sz="2200" dirty="0"/>
              <a:t>Das Höhensteuer reicht nicht mehr aus, um die Geschwindigkeit zu halten.</a:t>
            </a:r>
          </a:p>
          <a:p>
            <a:pPr marL="358775" indent="-358775">
              <a:spcAft>
                <a:spcPts val="1200"/>
              </a:spcAft>
              <a:buClr>
                <a:srgbClr val="C00000"/>
              </a:buClr>
              <a:buFont typeface="Wingdings" charset="0"/>
              <a:buChar char="Ø"/>
            </a:pPr>
            <a:r>
              <a:rPr lang="nl-NL" sz="2200" dirty="0"/>
              <a:t>Ziehen erhöht</a:t>
            </a:r>
            <a:r>
              <a:rPr lang="nl-NL" sz="2200" dirty="0">
                <a:solidFill>
                  <a:srgbClr val="CC0000"/>
                </a:solidFill>
              </a:rPr>
              <a:t> </a:t>
            </a:r>
            <a:r>
              <a:rPr lang="nl-NL" sz="2200" dirty="0"/>
              <a:t>die Drehgeschwindig-keit und damit auch die Fluggeschwindigkeit sowie das Lastvielfache. </a:t>
            </a:r>
          </a:p>
          <a:p>
            <a:pPr marL="358775" indent="-358775">
              <a:spcAft>
                <a:spcPts val="600"/>
              </a:spcAft>
              <a:buClr>
                <a:srgbClr val="C00000"/>
              </a:buClr>
              <a:buFont typeface="Wingdings" charset="0"/>
              <a:buChar char="Ø"/>
            </a:pPr>
            <a:r>
              <a:rPr lang="nl-NL" sz="2200" b="1" dirty="0">
                <a:solidFill>
                  <a:srgbClr val="C00000"/>
                </a:solidFill>
              </a:rPr>
              <a:t>Beenden</a:t>
            </a:r>
            <a:r>
              <a:rPr lang="nl-NL" sz="2200" dirty="0"/>
              <a:t>: </a:t>
            </a:r>
          </a:p>
          <a:p>
            <a:pPr marL="815975" lvl="1" indent="-35877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nl-NL" sz="2200" dirty="0"/>
              <a:t>Kurvenflug beenden</a:t>
            </a:r>
          </a:p>
          <a:p>
            <a:pPr marL="815975" lvl="1" indent="-35877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nl-NL" sz="2200" dirty="0"/>
              <a:t>ggf. Luftbremsen ausfahren </a:t>
            </a:r>
          </a:p>
          <a:p>
            <a:pPr marL="815975" lvl="1" indent="-35877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nl-NL" sz="2200" dirty="0"/>
              <a:t>kontrolliert abfangen</a:t>
            </a:r>
          </a:p>
        </p:txBody>
      </p:sp>
    </p:spTree>
    <p:extLst>
      <p:ext uri="{BB962C8B-B14F-4D97-AF65-F5344CB8AC3E}">
        <p14:creationId xmlns:p14="http://schemas.microsoft.com/office/powerpoint/2010/main" val="2792535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Breitbild</PresentationFormat>
  <Paragraphs>38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Wingdings</vt:lpstr>
      <vt:lpstr>Office</vt:lpstr>
      <vt:lpstr>PowerPoint-Präsentation</vt:lpstr>
      <vt:lpstr>Gliederung (SFCL)</vt:lpstr>
      <vt:lpstr>5.7 Steilspirale </vt:lpstr>
      <vt:lpstr>Steilspirale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Schorsch</cp:lastModifiedBy>
  <cp:revision>61</cp:revision>
  <dcterms:created xsi:type="dcterms:W3CDTF">2021-05-15T14:36:40Z</dcterms:created>
  <dcterms:modified xsi:type="dcterms:W3CDTF">2025-09-10T20:03:11Z</dcterms:modified>
</cp:coreProperties>
</file>