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DCE7F3-76FC-4DB2-964D-3D85E3F4905C}" v="2" dt="2021-11-20T18:45:30.0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39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in Tannenberg" userId="989a39b0e01aaf02" providerId="LiveId" clId="{7FDCE7F3-76FC-4DB2-964D-3D85E3F4905C}"/>
    <pc:docChg chg="custSel modSld">
      <pc:chgData name="Robin Tannenberg" userId="989a39b0e01aaf02" providerId="LiveId" clId="{7FDCE7F3-76FC-4DB2-964D-3D85E3F4905C}" dt="2024-01-14T20:47:16.983" v="2"/>
      <pc:docMkLst>
        <pc:docMk/>
      </pc:docMkLst>
      <pc:sldChg chg="modSp">
        <pc:chgData name="Robin Tannenberg" userId="989a39b0e01aaf02" providerId="LiveId" clId="{7FDCE7F3-76FC-4DB2-964D-3D85E3F4905C}" dt="2021-11-20T18:45:30.080" v="0"/>
        <pc:sldMkLst>
          <pc:docMk/>
          <pc:sldMk cId="333879996" sldId="256"/>
        </pc:sldMkLst>
        <pc:spChg chg="mod">
          <ac:chgData name="Robin Tannenberg" userId="989a39b0e01aaf02" providerId="LiveId" clId="{7FDCE7F3-76FC-4DB2-964D-3D85E3F4905C}" dt="2021-11-20T18:45:30.080" v="0"/>
          <ac:spMkLst>
            <pc:docMk/>
            <pc:sldMk cId="333879996" sldId="256"/>
            <ac:spMk id="2" creationId="{7DAAE7D6-54AD-4F46-8FCD-0D65389AEFFC}"/>
          </ac:spMkLst>
        </pc:spChg>
        <pc:spChg chg="mod">
          <ac:chgData name="Robin Tannenberg" userId="989a39b0e01aaf02" providerId="LiveId" clId="{7FDCE7F3-76FC-4DB2-964D-3D85E3F4905C}" dt="2021-11-20T18:45:30.080" v="0"/>
          <ac:spMkLst>
            <pc:docMk/>
            <pc:sldMk cId="333879996" sldId="256"/>
            <ac:spMk id="3" creationId="{EC0CE3E2-0FC8-43C5-A5CD-1AC1B525115E}"/>
          </ac:spMkLst>
        </pc:spChg>
      </pc:sldChg>
      <pc:sldChg chg="modSp mod">
        <pc:chgData name="Robin Tannenberg" userId="989a39b0e01aaf02" providerId="LiveId" clId="{7FDCE7F3-76FC-4DB2-964D-3D85E3F4905C}" dt="2024-01-14T20:47:16.983" v="2"/>
        <pc:sldMkLst>
          <pc:docMk/>
          <pc:sldMk cId="1473612254" sldId="257"/>
        </pc:sldMkLst>
        <pc:spChg chg="mod">
          <ac:chgData name="Robin Tannenberg" userId="989a39b0e01aaf02" providerId="LiveId" clId="{7FDCE7F3-76FC-4DB2-964D-3D85E3F4905C}" dt="2021-11-20T18:45:30.142" v="1" actId="27636"/>
          <ac:spMkLst>
            <pc:docMk/>
            <pc:sldMk cId="1473612254" sldId="257"/>
            <ac:spMk id="6" creationId="{A45FC56A-4269-4BB1-96C1-66A8326B7BB4}"/>
          </ac:spMkLst>
        </pc:spChg>
        <pc:spChg chg="mod">
          <ac:chgData name="Robin Tannenberg" userId="989a39b0e01aaf02" providerId="LiveId" clId="{7FDCE7F3-76FC-4DB2-964D-3D85E3F4905C}" dt="2021-11-20T18:45:30.080" v="0"/>
          <ac:spMkLst>
            <pc:docMk/>
            <pc:sldMk cId="1473612254" sldId="257"/>
            <ac:spMk id="7" creationId="{D884B454-13D6-498E-9470-271E8597B3C1}"/>
          </ac:spMkLst>
        </pc:spChg>
        <pc:spChg chg="mod">
          <ac:chgData name="Robin Tannenberg" userId="989a39b0e01aaf02" providerId="LiveId" clId="{7FDCE7F3-76FC-4DB2-964D-3D85E3F4905C}" dt="2024-01-14T20:47:16.983" v="2"/>
          <ac:spMkLst>
            <pc:docMk/>
            <pc:sldMk cId="1473612254" sldId="257"/>
            <ac:spMk id="8" creationId="{31FCA577-669C-4922-8123-B172E19636C3}"/>
          </ac:spMkLst>
        </pc:spChg>
      </pc:sldChg>
    </pc:docChg>
  </pc:docChgLst>
  <pc:docChgLst>
    <pc:chgData name="Robin Tannenberg" userId="989a39b0e01aaf02" providerId="LiveId" clId="{FAF1BBA6-D14E-4246-9EED-A2D8EBDD7377}"/>
    <pc:docChg chg="addSld modSld modMainMaster">
      <pc:chgData name="Robin Tannenberg" userId="989a39b0e01aaf02" providerId="LiveId" clId="{FAF1BBA6-D14E-4246-9EED-A2D8EBDD7377}" dt="2021-10-14T17:05:24.142" v="60" actId="6549"/>
      <pc:docMkLst>
        <pc:docMk/>
      </pc:docMkLst>
      <pc:sldChg chg="modSp new mod">
        <pc:chgData name="Robin Tannenberg" userId="989a39b0e01aaf02" providerId="LiveId" clId="{FAF1BBA6-D14E-4246-9EED-A2D8EBDD7377}" dt="2021-10-14T17:05:24.142" v="60" actId="6549"/>
        <pc:sldMkLst>
          <pc:docMk/>
          <pc:sldMk cId="333879996" sldId="256"/>
        </pc:sldMkLst>
        <pc:spChg chg="mod">
          <ac:chgData name="Robin Tannenberg" userId="989a39b0e01aaf02" providerId="LiveId" clId="{FAF1BBA6-D14E-4246-9EED-A2D8EBDD7377}" dt="2021-10-14T17:05:24.142" v="60" actId="6549"/>
          <ac:spMkLst>
            <pc:docMk/>
            <pc:sldMk cId="333879996" sldId="256"/>
            <ac:spMk id="2" creationId="{7DAAE7D6-54AD-4F46-8FCD-0D65389AEFFC}"/>
          </ac:spMkLst>
        </pc:spChg>
      </pc:sldChg>
      <pc:sldChg chg="new">
        <pc:chgData name="Robin Tannenberg" userId="989a39b0e01aaf02" providerId="LiveId" clId="{FAF1BBA6-D14E-4246-9EED-A2D8EBDD7377}" dt="2021-10-14T17:00:04.851" v="4" actId="680"/>
        <pc:sldMkLst>
          <pc:docMk/>
          <pc:sldMk cId="1473612254" sldId="257"/>
        </pc:sldMkLst>
      </pc:sldChg>
      <pc:sldMasterChg chg="modSp mod modSldLayout">
        <pc:chgData name="Robin Tannenberg" userId="989a39b0e01aaf02" providerId="LiveId" clId="{FAF1BBA6-D14E-4246-9EED-A2D8EBDD7377}" dt="2021-10-14T17:05:06.339" v="59" actId="14100"/>
        <pc:sldMasterMkLst>
          <pc:docMk/>
          <pc:sldMasterMk cId="2322215065" sldId="2147483648"/>
        </pc:sldMasterMkLst>
        <pc:spChg chg="mod">
          <ac:chgData name="Robin Tannenberg" userId="989a39b0e01aaf02" providerId="LiveId" clId="{FAF1BBA6-D14E-4246-9EED-A2D8EBDD7377}" dt="2021-10-14T17:02:38.847" v="24" actId="20577"/>
          <ac:spMkLst>
            <pc:docMk/>
            <pc:sldMasterMk cId="2322215065" sldId="2147483648"/>
            <ac:spMk id="2" creationId="{C87706F6-3142-4974-A3F1-C5F0DB17D28D}"/>
          </ac:spMkLst>
        </pc:spChg>
        <pc:spChg chg="mod">
          <ac:chgData name="Robin Tannenberg" userId="989a39b0e01aaf02" providerId="LiveId" clId="{FAF1BBA6-D14E-4246-9EED-A2D8EBDD7377}" dt="2021-10-14T17:02:10.713" v="22" actId="404"/>
          <ac:spMkLst>
            <pc:docMk/>
            <pc:sldMasterMk cId="2322215065" sldId="2147483648"/>
            <ac:spMk id="3" creationId="{5F2FE77C-0D10-4432-8BF5-2B3CF651A97D}"/>
          </ac:spMkLst>
        </pc:spChg>
        <pc:sldLayoutChg chg="modSp mod">
          <pc:chgData name="Robin Tannenberg" userId="989a39b0e01aaf02" providerId="LiveId" clId="{FAF1BBA6-D14E-4246-9EED-A2D8EBDD7377}" dt="2021-10-14T17:02:57.117" v="25" actId="14100"/>
          <pc:sldLayoutMkLst>
            <pc:docMk/>
            <pc:sldMasterMk cId="2322215065" sldId="2147483648"/>
            <pc:sldLayoutMk cId="48058653" sldId="2147483652"/>
          </pc:sldLayoutMkLst>
          <pc:spChg chg="mod">
            <ac:chgData name="Robin Tannenberg" userId="989a39b0e01aaf02" providerId="LiveId" clId="{FAF1BBA6-D14E-4246-9EED-A2D8EBDD7377}" dt="2021-10-14T17:02:57.117" v="25" actId="14100"/>
            <ac:spMkLst>
              <pc:docMk/>
              <pc:sldMasterMk cId="2322215065" sldId="2147483648"/>
              <pc:sldLayoutMk cId="48058653" sldId="2147483652"/>
              <ac:spMk id="3" creationId="{50A971D5-56F4-4BA3-9C8A-0AA7FC06AE51}"/>
            </ac:spMkLst>
          </pc:spChg>
          <pc:spChg chg="mod">
            <ac:chgData name="Robin Tannenberg" userId="989a39b0e01aaf02" providerId="LiveId" clId="{FAF1BBA6-D14E-4246-9EED-A2D8EBDD7377}" dt="2021-10-14T17:02:57.117" v="25" actId="14100"/>
            <ac:spMkLst>
              <pc:docMk/>
              <pc:sldMasterMk cId="2322215065" sldId="2147483648"/>
              <pc:sldLayoutMk cId="48058653" sldId="2147483652"/>
              <ac:spMk id="4" creationId="{7AE3833C-5BF3-4002-82BB-96E0620FCEC8}"/>
            </ac:spMkLst>
          </pc:spChg>
        </pc:sldLayoutChg>
        <pc:sldLayoutChg chg="modSp mod">
          <pc:chgData name="Robin Tannenberg" userId="989a39b0e01aaf02" providerId="LiveId" clId="{FAF1BBA6-D14E-4246-9EED-A2D8EBDD7377}" dt="2021-10-14T17:03:59.677" v="40" actId="14100"/>
          <pc:sldLayoutMkLst>
            <pc:docMk/>
            <pc:sldMasterMk cId="2322215065" sldId="2147483648"/>
            <pc:sldLayoutMk cId="1097723983" sldId="2147483653"/>
          </pc:sldLayoutMkLst>
          <pc:spChg chg="mod">
            <ac:chgData name="Robin Tannenberg" userId="989a39b0e01aaf02" providerId="LiveId" clId="{FAF1BBA6-D14E-4246-9EED-A2D8EBDD7377}" dt="2021-10-14T17:03:54.268" v="39" actId="20577"/>
            <ac:spMkLst>
              <pc:docMk/>
              <pc:sldMasterMk cId="2322215065" sldId="2147483648"/>
              <pc:sldLayoutMk cId="1097723983" sldId="2147483653"/>
              <ac:spMk id="2" creationId="{4CB41C59-9516-484E-A44E-F48121668D6D}"/>
            </ac:spMkLst>
          </pc:spChg>
          <pc:spChg chg="mod">
            <ac:chgData name="Robin Tannenberg" userId="989a39b0e01aaf02" providerId="LiveId" clId="{FAF1BBA6-D14E-4246-9EED-A2D8EBDD7377}" dt="2021-10-14T17:03:49.187" v="37" actId="403"/>
            <ac:spMkLst>
              <pc:docMk/>
              <pc:sldMasterMk cId="2322215065" sldId="2147483648"/>
              <pc:sldLayoutMk cId="1097723983" sldId="2147483653"/>
              <ac:spMk id="3" creationId="{E6A45976-04A9-4BEF-8C44-C18192BDC5CE}"/>
            </ac:spMkLst>
          </pc:spChg>
          <pc:spChg chg="mod">
            <ac:chgData name="Robin Tannenberg" userId="989a39b0e01aaf02" providerId="LiveId" clId="{FAF1BBA6-D14E-4246-9EED-A2D8EBDD7377}" dt="2021-10-14T17:03:59.677" v="40" actId="14100"/>
            <ac:spMkLst>
              <pc:docMk/>
              <pc:sldMasterMk cId="2322215065" sldId="2147483648"/>
              <pc:sldLayoutMk cId="1097723983" sldId="2147483653"/>
              <ac:spMk id="4" creationId="{846D6CC0-F994-4A98-86E2-81A5BA6CA094}"/>
            </ac:spMkLst>
          </pc:spChg>
          <pc:spChg chg="mod">
            <ac:chgData name="Robin Tannenberg" userId="989a39b0e01aaf02" providerId="LiveId" clId="{FAF1BBA6-D14E-4246-9EED-A2D8EBDD7377}" dt="2021-10-14T17:03:49.187" v="37" actId="403"/>
            <ac:spMkLst>
              <pc:docMk/>
              <pc:sldMasterMk cId="2322215065" sldId="2147483648"/>
              <pc:sldLayoutMk cId="1097723983" sldId="2147483653"/>
              <ac:spMk id="5" creationId="{BB0A673C-6D90-4360-86C4-84F3B10ADD15}"/>
            </ac:spMkLst>
          </pc:spChg>
          <pc:spChg chg="mod">
            <ac:chgData name="Robin Tannenberg" userId="989a39b0e01aaf02" providerId="LiveId" clId="{FAF1BBA6-D14E-4246-9EED-A2D8EBDD7377}" dt="2021-10-14T17:03:59.677" v="40" actId="14100"/>
            <ac:spMkLst>
              <pc:docMk/>
              <pc:sldMasterMk cId="2322215065" sldId="2147483648"/>
              <pc:sldLayoutMk cId="1097723983" sldId="2147483653"/>
              <ac:spMk id="6" creationId="{EB946A9C-6D32-44D3-A294-9CAE7AFA6EC3}"/>
            </ac:spMkLst>
          </pc:spChg>
        </pc:sldLayoutChg>
        <pc:sldLayoutChg chg="modSp mod">
          <pc:chgData name="Robin Tannenberg" userId="989a39b0e01aaf02" providerId="LiveId" clId="{FAF1BBA6-D14E-4246-9EED-A2D8EBDD7377}" dt="2021-10-14T17:04:15.277" v="44" actId="404"/>
          <pc:sldLayoutMkLst>
            <pc:docMk/>
            <pc:sldMasterMk cId="2322215065" sldId="2147483648"/>
            <pc:sldLayoutMk cId="1639017745" sldId="2147483656"/>
          </pc:sldLayoutMkLst>
          <pc:spChg chg="mod">
            <ac:chgData name="Robin Tannenberg" userId="989a39b0e01aaf02" providerId="LiveId" clId="{FAF1BBA6-D14E-4246-9EED-A2D8EBDD7377}" dt="2021-10-14T17:04:15.277" v="44" actId="404"/>
            <ac:spMkLst>
              <pc:docMk/>
              <pc:sldMasterMk cId="2322215065" sldId="2147483648"/>
              <pc:sldLayoutMk cId="1639017745" sldId="2147483656"/>
              <ac:spMk id="3" creationId="{63A193F9-65AB-4876-A1D2-F77381CE5553}"/>
            </ac:spMkLst>
          </pc:spChg>
        </pc:sldLayoutChg>
        <pc:sldLayoutChg chg="modSp mod">
          <pc:chgData name="Robin Tannenberg" userId="989a39b0e01aaf02" providerId="LiveId" clId="{FAF1BBA6-D14E-4246-9EED-A2D8EBDD7377}" dt="2021-10-14T17:04:31.253" v="45" actId="14100"/>
          <pc:sldLayoutMkLst>
            <pc:docMk/>
            <pc:sldMasterMk cId="2322215065" sldId="2147483648"/>
            <pc:sldLayoutMk cId="873313134" sldId="2147483657"/>
          </pc:sldLayoutMkLst>
          <pc:spChg chg="mod">
            <ac:chgData name="Robin Tannenberg" userId="989a39b0e01aaf02" providerId="LiveId" clId="{FAF1BBA6-D14E-4246-9EED-A2D8EBDD7377}" dt="2021-10-14T17:04:31.253" v="45" actId="14100"/>
            <ac:spMkLst>
              <pc:docMk/>
              <pc:sldMasterMk cId="2322215065" sldId="2147483648"/>
              <pc:sldLayoutMk cId="873313134" sldId="2147483657"/>
              <ac:spMk id="3" creationId="{F76EF6A3-5ABC-4046-A730-1775017B2A33}"/>
            </ac:spMkLst>
          </pc:spChg>
        </pc:sldLayoutChg>
        <pc:sldLayoutChg chg="modSp mod">
          <pc:chgData name="Robin Tannenberg" userId="989a39b0e01aaf02" providerId="LiveId" clId="{FAF1BBA6-D14E-4246-9EED-A2D8EBDD7377}" dt="2021-10-14T17:05:06.339" v="59" actId="14100"/>
          <pc:sldLayoutMkLst>
            <pc:docMk/>
            <pc:sldMasterMk cId="2322215065" sldId="2147483648"/>
            <pc:sldLayoutMk cId="469513598" sldId="2147483659"/>
          </pc:sldLayoutMkLst>
          <pc:spChg chg="mod">
            <ac:chgData name="Robin Tannenberg" userId="989a39b0e01aaf02" providerId="LiveId" clId="{FAF1BBA6-D14E-4246-9EED-A2D8EBDD7377}" dt="2021-10-14T17:05:01.592" v="58" actId="20577"/>
            <ac:spMkLst>
              <pc:docMk/>
              <pc:sldMasterMk cId="2322215065" sldId="2147483648"/>
              <pc:sldLayoutMk cId="469513598" sldId="2147483659"/>
              <ac:spMk id="2" creationId="{75FDEBA9-4907-4C10-BE4E-36449F9265B8}"/>
            </ac:spMkLst>
          </pc:spChg>
          <pc:spChg chg="mod">
            <ac:chgData name="Robin Tannenberg" userId="989a39b0e01aaf02" providerId="LiveId" clId="{FAF1BBA6-D14E-4246-9EED-A2D8EBDD7377}" dt="2021-10-14T17:05:06.339" v="59" actId="14100"/>
            <ac:spMkLst>
              <pc:docMk/>
              <pc:sldMasterMk cId="2322215065" sldId="2147483648"/>
              <pc:sldLayoutMk cId="469513598" sldId="2147483659"/>
              <ac:spMk id="3" creationId="{17D3BE1B-CA53-4F89-BA5E-562ABE62B1B6}"/>
            </ac:spMkLst>
          </pc:spChg>
        </pc:sldLayoutChg>
      </pc:sldMasterChg>
    </pc:docChg>
  </pc:docChgLst>
  <pc:docChgLst>
    <pc:chgData name="Robin Tannenberg" userId="989a39b0e01aaf02" providerId="LiveId" clId="{4C04A48C-2145-437F-84C0-E02E0288C349}"/>
    <pc:docChg chg="undo custSel modSld addMainMaster delMainMaster modMainMaster">
      <pc:chgData name="Robin Tannenberg" userId="989a39b0e01aaf02" providerId="LiveId" clId="{4C04A48C-2145-437F-84C0-E02E0288C349}" dt="2021-10-31T11:57:28.758" v="34" actId="2696"/>
      <pc:docMkLst>
        <pc:docMk/>
      </pc:docMkLst>
      <pc:sldChg chg="modSp mod">
        <pc:chgData name="Robin Tannenberg" userId="989a39b0e01aaf02" providerId="LiveId" clId="{4C04A48C-2145-437F-84C0-E02E0288C349}" dt="2021-10-31T11:57:06.745" v="32"/>
        <pc:sldMkLst>
          <pc:docMk/>
          <pc:sldMk cId="333879996" sldId="256"/>
        </pc:sldMkLst>
        <pc:spChg chg="mod">
          <ac:chgData name="Robin Tannenberg" userId="989a39b0e01aaf02" providerId="LiveId" clId="{4C04A48C-2145-437F-84C0-E02E0288C349}" dt="2021-10-31T11:57:06.745" v="32"/>
          <ac:spMkLst>
            <pc:docMk/>
            <pc:sldMk cId="333879996" sldId="256"/>
            <ac:spMk id="2" creationId="{7DAAE7D6-54AD-4F46-8FCD-0D65389AEFFC}"/>
          </ac:spMkLst>
        </pc:spChg>
        <pc:spChg chg="mod">
          <ac:chgData name="Robin Tannenberg" userId="989a39b0e01aaf02" providerId="LiveId" clId="{4C04A48C-2145-437F-84C0-E02E0288C349}" dt="2021-10-31T11:57:06.745" v="32"/>
          <ac:spMkLst>
            <pc:docMk/>
            <pc:sldMk cId="333879996" sldId="256"/>
            <ac:spMk id="3" creationId="{EC0CE3E2-0FC8-43C5-A5CD-1AC1B525115E}"/>
          </ac:spMkLst>
        </pc:spChg>
      </pc:sldChg>
      <pc:sldChg chg="addSp delSp modSp mod modClrScheme chgLayout">
        <pc:chgData name="Robin Tannenberg" userId="989a39b0e01aaf02" providerId="LiveId" clId="{4C04A48C-2145-437F-84C0-E02E0288C349}" dt="2021-10-31T11:57:06.745" v="32"/>
        <pc:sldMkLst>
          <pc:docMk/>
          <pc:sldMk cId="1473612254" sldId="257"/>
        </pc:sldMkLst>
        <pc:spChg chg="del mod ord">
          <ac:chgData name="Robin Tannenberg" userId="989a39b0e01aaf02" providerId="LiveId" clId="{4C04A48C-2145-437F-84C0-E02E0288C349}" dt="2021-10-14T17:06:53.667" v="2" actId="700"/>
          <ac:spMkLst>
            <pc:docMk/>
            <pc:sldMk cId="1473612254" sldId="257"/>
            <ac:spMk id="2" creationId="{29F95242-023D-43EA-ACFB-72546055FBFA}"/>
          </ac:spMkLst>
        </pc:spChg>
        <pc:spChg chg="del mod ord">
          <ac:chgData name="Robin Tannenberg" userId="989a39b0e01aaf02" providerId="LiveId" clId="{4C04A48C-2145-437F-84C0-E02E0288C349}" dt="2021-10-14T17:06:53.667" v="2" actId="700"/>
          <ac:spMkLst>
            <pc:docMk/>
            <pc:sldMk cId="1473612254" sldId="257"/>
            <ac:spMk id="3" creationId="{4363D4EC-53DB-4E51-A7B9-7727246F59DE}"/>
          </ac:spMkLst>
        </pc:spChg>
        <pc:spChg chg="add del mod">
          <ac:chgData name="Robin Tannenberg" userId="989a39b0e01aaf02" providerId="LiveId" clId="{4C04A48C-2145-437F-84C0-E02E0288C349}" dt="2021-10-14T17:06:48.404" v="1"/>
          <ac:spMkLst>
            <pc:docMk/>
            <pc:sldMk cId="1473612254" sldId="257"/>
            <ac:spMk id="4" creationId="{546D5A0D-0C6B-4F22-85F8-E77C67F9F2E6}"/>
          </ac:spMkLst>
        </pc:spChg>
        <pc:spChg chg="add del mod">
          <ac:chgData name="Robin Tannenberg" userId="989a39b0e01aaf02" providerId="LiveId" clId="{4C04A48C-2145-437F-84C0-E02E0288C349}" dt="2021-10-14T17:06:48.404" v="1"/>
          <ac:spMkLst>
            <pc:docMk/>
            <pc:sldMk cId="1473612254" sldId="257"/>
            <ac:spMk id="5" creationId="{94F3B230-B17B-435F-9CE2-D0B6B892083E}"/>
          </ac:spMkLst>
        </pc:spChg>
        <pc:spChg chg="add mod ord">
          <ac:chgData name="Robin Tannenberg" userId="989a39b0e01aaf02" providerId="LiveId" clId="{4C04A48C-2145-437F-84C0-E02E0288C349}" dt="2021-10-31T11:57:06.745" v="32"/>
          <ac:spMkLst>
            <pc:docMk/>
            <pc:sldMk cId="1473612254" sldId="257"/>
            <ac:spMk id="6" creationId="{A45FC56A-4269-4BB1-96C1-66A8326B7BB4}"/>
          </ac:spMkLst>
        </pc:spChg>
        <pc:spChg chg="add mod ord">
          <ac:chgData name="Robin Tannenberg" userId="989a39b0e01aaf02" providerId="LiveId" clId="{4C04A48C-2145-437F-84C0-E02E0288C349}" dt="2021-10-31T11:57:06.745" v="32"/>
          <ac:spMkLst>
            <pc:docMk/>
            <pc:sldMk cId="1473612254" sldId="257"/>
            <ac:spMk id="7" creationId="{D884B454-13D6-498E-9470-271E8597B3C1}"/>
          </ac:spMkLst>
        </pc:spChg>
        <pc:spChg chg="add mod ord">
          <ac:chgData name="Robin Tannenberg" userId="989a39b0e01aaf02" providerId="LiveId" clId="{4C04A48C-2145-437F-84C0-E02E0288C349}" dt="2021-10-31T11:57:06.745" v="32"/>
          <ac:spMkLst>
            <pc:docMk/>
            <pc:sldMk cId="1473612254" sldId="257"/>
            <ac:spMk id="8" creationId="{31FCA577-669C-4922-8123-B172E19636C3}"/>
          </ac:spMkLst>
        </pc:spChg>
      </pc:sldChg>
      <pc:sldMasterChg chg="addSldLayout delSldLayout modSldLayout">
        <pc:chgData name="Robin Tannenberg" userId="989a39b0e01aaf02" providerId="LiveId" clId="{4C04A48C-2145-437F-84C0-E02E0288C349}" dt="2021-10-31T11:16:13.681" v="20" actId="11236"/>
        <pc:sldMasterMkLst>
          <pc:docMk/>
          <pc:sldMasterMk cId="2322215065" sldId="2147483648"/>
        </pc:sldMasterMkLst>
        <pc:sldLayoutChg chg="new del mod">
          <pc:chgData name="Robin Tannenberg" userId="989a39b0e01aaf02" providerId="LiveId" clId="{4C04A48C-2145-437F-84C0-E02E0288C349}" dt="2021-10-31T11:16:13.681" v="20" actId="11236"/>
          <pc:sldLayoutMkLst>
            <pc:docMk/>
            <pc:sldMasterMk cId="2322215065" sldId="2147483648"/>
            <pc:sldLayoutMk cId="3823581094" sldId="2147483660"/>
          </pc:sldLayoutMkLst>
        </pc:sldLayoutChg>
      </pc:sldMasterChg>
      <pc:sldMasterChg chg="new del mod addSldLayout delSldLayout">
        <pc:chgData name="Robin Tannenberg" userId="989a39b0e01aaf02" providerId="LiveId" clId="{4C04A48C-2145-437F-84C0-E02E0288C349}" dt="2021-10-31T11:16:07.851" v="18" actId="6938"/>
        <pc:sldMasterMkLst>
          <pc:docMk/>
          <pc:sldMasterMk cId="1671480483" sldId="2147483660"/>
        </pc:sldMasterMkLst>
        <pc:sldLayoutChg chg="new del replId">
          <pc:chgData name="Robin Tannenberg" userId="989a39b0e01aaf02" providerId="LiveId" clId="{4C04A48C-2145-437F-84C0-E02E0288C349}" dt="2021-10-31T11:16:07.851" v="18" actId="6938"/>
          <pc:sldLayoutMkLst>
            <pc:docMk/>
            <pc:sldMasterMk cId="1671480483" sldId="2147483660"/>
            <pc:sldLayoutMk cId="868115617" sldId="2147483661"/>
          </pc:sldLayoutMkLst>
        </pc:sldLayoutChg>
        <pc:sldLayoutChg chg="new del replId">
          <pc:chgData name="Robin Tannenberg" userId="989a39b0e01aaf02" providerId="LiveId" clId="{4C04A48C-2145-437F-84C0-E02E0288C349}" dt="2021-10-31T11:16:07.851" v="18" actId="6938"/>
          <pc:sldLayoutMkLst>
            <pc:docMk/>
            <pc:sldMasterMk cId="1671480483" sldId="2147483660"/>
            <pc:sldLayoutMk cId="45320485" sldId="2147483662"/>
          </pc:sldLayoutMkLst>
        </pc:sldLayoutChg>
        <pc:sldLayoutChg chg="new del replId">
          <pc:chgData name="Robin Tannenberg" userId="989a39b0e01aaf02" providerId="LiveId" clId="{4C04A48C-2145-437F-84C0-E02E0288C349}" dt="2021-10-31T11:16:07.851" v="18" actId="6938"/>
          <pc:sldLayoutMkLst>
            <pc:docMk/>
            <pc:sldMasterMk cId="1671480483" sldId="2147483660"/>
            <pc:sldLayoutMk cId="3581744074" sldId="2147483663"/>
          </pc:sldLayoutMkLst>
        </pc:sldLayoutChg>
        <pc:sldLayoutChg chg="new del replId">
          <pc:chgData name="Robin Tannenberg" userId="989a39b0e01aaf02" providerId="LiveId" clId="{4C04A48C-2145-437F-84C0-E02E0288C349}" dt="2021-10-31T11:16:07.851" v="18" actId="6938"/>
          <pc:sldLayoutMkLst>
            <pc:docMk/>
            <pc:sldMasterMk cId="1671480483" sldId="2147483660"/>
            <pc:sldLayoutMk cId="3922357553" sldId="2147483664"/>
          </pc:sldLayoutMkLst>
        </pc:sldLayoutChg>
        <pc:sldLayoutChg chg="new del replId">
          <pc:chgData name="Robin Tannenberg" userId="989a39b0e01aaf02" providerId="LiveId" clId="{4C04A48C-2145-437F-84C0-E02E0288C349}" dt="2021-10-31T11:16:07.851" v="18" actId="6938"/>
          <pc:sldLayoutMkLst>
            <pc:docMk/>
            <pc:sldMasterMk cId="1671480483" sldId="2147483660"/>
            <pc:sldLayoutMk cId="1607220656" sldId="2147483665"/>
          </pc:sldLayoutMkLst>
        </pc:sldLayoutChg>
        <pc:sldLayoutChg chg="new del replId">
          <pc:chgData name="Robin Tannenberg" userId="989a39b0e01aaf02" providerId="LiveId" clId="{4C04A48C-2145-437F-84C0-E02E0288C349}" dt="2021-10-31T11:16:07.851" v="18" actId="6938"/>
          <pc:sldLayoutMkLst>
            <pc:docMk/>
            <pc:sldMasterMk cId="1671480483" sldId="2147483660"/>
            <pc:sldLayoutMk cId="71235910" sldId="2147483666"/>
          </pc:sldLayoutMkLst>
        </pc:sldLayoutChg>
        <pc:sldLayoutChg chg="new del replId">
          <pc:chgData name="Robin Tannenberg" userId="989a39b0e01aaf02" providerId="LiveId" clId="{4C04A48C-2145-437F-84C0-E02E0288C349}" dt="2021-10-31T11:16:07.851" v="18" actId="6938"/>
          <pc:sldLayoutMkLst>
            <pc:docMk/>
            <pc:sldMasterMk cId="1671480483" sldId="2147483660"/>
            <pc:sldLayoutMk cId="4213783093" sldId="2147483667"/>
          </pc:sldLayoutMkLst>
        </pc:sldLayoutChg>
        <pc:sldLayoutChg chg="new del replId">
          <pc:chgData name="Robin Tannenberg" userId="989a39b0e01aaf02" providerId="LiveId" clId="{4C04A48C-2145-437F-84C0-E02E0288C349}" dt="2021-10-31T11:16:07.851" v="18" actId="6938"/>
          <pc:sldLayoutMkLst>
            <pc:docMk/>
            <pc:sldMasterMk cId="1671480483" sldId="2147483660"/>
            <pc:sldLayoutMk cId="4151404445" sldId="2147483668"/>
          </pc:sldLayoutMkLst>
        </pc:sldLayoutChg>
        <pc:sldLayoutChg chg="new del replId">
          <pc:chgData name="Robin Tannenberg" userId="989a39b0e01aaf02" providerId="LiveId" clId="{4C04A48C-2145-437F-84C0-E02E0288C349}" dt="2021-10-31T11:16:07.851" v="18" actId="6938"/>
          <pc:sldLayoutMkLst>
            <pc:docMk/>
            <pc:sldMasterMk cId="1671480483" sldId="2147483660"/>
            <pc:sldLayoutMk cId="625059041" sldId="2147483669"/>
          </pc:sldLayoutMkLst>
        </pc:sldLayoutChg>
        <pc:sldLayoutChg chg="new del replId">
          <pc:chgData name="Robin Tannenberg" userId="989a39b0e01aaf02" providerId="LiveId" clId="{4C04A48C-2145-437F-84C0-E02E0288C349}" dt="2021-10-31T11:16:07.851" v="18" actId="6938"/>
          <pc:sldLayoutMkLst>
            <pc:docMk/>
            <pc:sldMasterMk cId="1671480483" sldId="2147483660"/>
            <pc:sldLayoutMk cId="2575644480" sldId="2147483670"/>
          </pc:sldLayoutMkLst>
        </pc:sldLayoutChg>
        <pc:sldLayoutChg chg="new del replId">
          <pc:chgData name="Robin Tannenberg" userId="989a39b0e01aaf02" providerId="LiveId" clId="{4C04A48C-2145-437F-84C0-E02E0288C349}" dt="2021-10-31T11:16:07.851" v="18" actId="6938"/>
          <pc:sldLayoutMkLst>
            <pc:docMk/>
            <pc:sldMasterMk cId="1671480483" sldId="2147483660"/>
            <pc:sldLayoutMk cId="265465418" sldId="2147483671"/>
          </pc:sldLayoutMkLst>
        </pc:sldLayoutChg>
      </pc:sldMasterChg>
      <pc:sldMasterChg chg="addSldLayout delSldLayout modSldLayout sldLayoutOrd">
        <pc:chgData name="Robin Tannenberg" userId="989a39b0e01aaf02" providerId="LiveId" clId="{4C04A48C-2145-437F-84C0-E02E0288C349}" dt="2021-10-31T11:19:00.687" v="31" actId="2696"/>
        <pc:sldMasterMkLst>
          <pc:docMk/>
          <pc:sldMasterMk cId="3154601658" sldId="2147483660"/>
        </pc:sldMasterMkLst>
        <pc:sldLayoutChg chg="del">
          <pc:chgData name="Robin Tannenberg" userId="989a39b0e01aaf02" providerId="LiveId" clId="{4C04A48C-2145-437F-84C0-E02E0288C349}" dt="2021-10-31T11:19:00.687" v="31" actId="2696"/>
          <pc:sldLayoutMkLst>
            <pc:docMk/>
            <pc:sldMasterMk cId="3154601658" sldId="2147483660"/>
            <pc:sldLayoutMk cId="628201769" sldId="2147483663"/>
          </pc:sldLayoutMkLst>
        </pc:sldLayoutChg>
        <pc:sldLayoutChg chg="delSp modSp mod ord">
          <pc:chgData name="Robin Tannenberg" userId="989a39b0e01aaf02" providerId="LiveId" clId="{4C04A48C-2145-437F-84C0-E02E0288C349}" dt="2021-10-31T11:18:34.975" v="30" actId="14100"/>
          <pc:sldLayoutMkLst>
            <pc:docMk/>
            <pc:sldMasterMk cId="3154601658" sldId="2147483660"/>
            <pc:sldLayoutMk cId="1640724996" sldId="2147483665"/>
          </pc:sldLayoutMkLst>
          <pc:spChg chg="mod">
            <ac:chgData name="Robin Tannenberg" userId="989a39b0e01aaf02" providerId="LiveId" clId="{4C04A48C-2145-437F-84C0-E02E0288C349}" dt="2021-10-31T11:18:31.486" v="27" actId="14100"/>
            <ac:spMkLst>
              <pc:docMk/>
              <pc:sldMasterMk cId="3154601658" sldId="2147483660"/>
              <pc:sldLayoutMk cId="1640724996" sldId="2147483665"/>
              <ac:spMk id="3" creationId="{50A971D5-56F4-4BA3-9C8A-0AA7FC06AE51}"/>
            </ac:spMkLst>
          </pc:spChg>
          <pc:spChg chg="mod">
            <ac:chgData name="Robin Tannenberg" userId="989a39b0e01aaf02" providerId="LiveId" clId="{4C04A48C-2145-437F-84C0-E02E0288C349}" dt="2021-10-31T11:18:34.975" v="30" actId="14100"/>
            <ac:spMkLst>
              <pc:docMk/>
              <pc:sldMasterMk cId="3154601658" sldId="2147483660"/>
              <pc:sldLayoutMk cId="1640724996" sldId="2147483665"/>
              <ac:spMk id="4" creationId="{7AE3833C-5BF3-4002-82BB-96E0620FCEC8}"/>
            </ac:spMkLst>
          </pc:spChg>
          <pc:spChg chg="del mod">
            <ac:chgData name="Robin Tannenberg" userId="989a39b0e01aaf02" providerId="LiveId" clId="{4C04A48C-2145-437F-84C0-E02E0288C349}" dt="2021-10-31T11:18:12.526" v="26" actId="478"/>
            <ac:spMkLst>
              <pc:docMk/>
              <pc:sldMasterMk cId="3154601658" sldId="2147483660"/>
              <pc:sldLayoutMk cId="1640724996" sldId="2147483665"/>
              <ac:spMk id="5" creationId="{229B7C33-D641-428D-ABAC-0EA9F676F91B}"/>
            </ac:spMkLst>
          </pc:spChg>
          <pc:spChg chg="del">
            <ac:chgData name="Robin Tannenberg" userId="989a39b0e01aaf02" providerId="LiveId" clId="{4C04A48C-2145-437F-84C0-E02E0288C349}" dt="2021-10-31T11:18:12.526" v="26" actId="478"/>
            <ac:spMkLst>
              <pc:docMk/>
              <pc:sldMasterMk cId="3154601658" sldId="2147483660"/>
              <pc:sldLayoutMk cId="1640724996" sldId="2147483665"/>
              <ac:spMk id="6" creationId="{E8C7079A-AECD-422A-ACA0-83B17AAE1F4C}"/>
            </ac:spMkLst>
          </pc:spChg>
        </pc:sldLayoutChg>
        <pc:sldLayoutChg chg="new del mod">
          <pc:chgData name="Robin Tannenberg" userId="989a39b0e01aaf02" providerId="LiveId" clId="{4C04A48C-2145-437F-84C0-E02E0288C349}" dt="2021-10-31T11:17:53.315" v="23" actId="2696"/>
          <pc:sldLayoutMkLst>
            <pc:docMk/>
            <pc:sldMasterMk cId="3154601658" sldId="2147483660"/>
            <pc:sldLayoutMk cId="490015904" sldId="2147483666"/>
          </pc:sldLayoutMkLst>
        </pc:sldLayoutChg>
      </pc:sldMasterChg>
      <pc:sldMasterChg chg="delSldLayout modSldLayout sldLayoutOrd">
        <pc:chgData name="Robin Tannenberg" userId="989a39b0e01aaf02" providerId="LiveId" clId="{4C04A48C-2145-437F-84C0-E02E0288C349}" dt="2021-10-31T11:57:28.758" v="34" actId="2696"/>
        <pc:sldMasterMkLst>
          <pc:docMk/>
          <pc:sldMasterMk cId="3157749570" sldId="2147483666"/>
        </pc:sldMasterMkLst>
        <pc:sldLayoutChg chg="del">
          <pc:chgData name="Robin Tannenberg" userId="989a39b0e01aaf02" providerId="LiveId" clId="{4C04A48C-2145-437F-84C0-E02E0288C349}" dt="2021-10-31T11:57:28.758" v="34" actId="2696"/>
          <pc:sldLayoutMkLst>
            <pc:docMk/>
            <pc:sldMasterMk cId="3157749570" sldId="2147483666"/>
            <pc:sldLayoutMk cId="3421584705" sldId="2147483669"/>
          </pc:sldLayoutMkLst>
        </pc:sldLayoutChg>
        <pc:sldLayoutChg chg="ord">
          <pc:chgData name="Robin Tannenberg" userId="989a39b0e01aaf02" providerId="LiveId" clId="{4C04A48C-2145-437F-84C0-E02E0288C349}" dt="2021-10-31T11:57:15.296" v="33" actId="20578"/>
          <pc:sldLayoutMkLst>
            <pc:docMk/>
            <pc:sldMasterMk cId="3157749570" sldId="2147483666"/>
            <pc:sldLayoutMk cId="519964020" sldId="214748367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13C0C7-BC27-4C73-9D06-A8FBD2EE56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37915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B4F34E1-7A66-4BD2-8530-4D461B5983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71422"/>
            <a:ext cx="9144000" cy="1655762"/>
          </a:xfrm>
        </p:spPr>
        <p:txBody>
          <a:bodyPr/>
          <a:lstStyle>
            <a:lvl1pPr marL="0" indent="0" algn="ctr">
              <a:buNone/>
              <a:defRPr sz="2400" i="1">
                <a:solidFill>
                  <a:srgbClr val="044C96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084FEBA-76BC-4FEC-AC82-40121E35D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80233" y="6570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A16BF7EA-9E69-43AA-AA25-8E4952411D72}"/>
              </a:ext>
            </a:extLst>
          </p:cNvPr>
          <p:cNvSpPr/>
          <p:nvPr userDrawn="1"/>
        </p:nvSpPr>
        <p:spPr>
          <a:xfrm>
            <a:off x="0" y="-8027"/>
            <a:ext cx="12192000" cy="12194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542946C2-1299-46A5-9EF2-19DADE93A95F}"/>
              </a:ext>
            </a:extLst>
          </p:cNvPr>
          <p:cNvSpPr/>
          <p:nvPr userDrawn="1"/>
        </p:nvSpPr>
        <p:spPr>
          <a:xfrm>
            <a:off x="192088" y="188913"/>
            <a:ext cx="11828145" cy="1219412"/>
          </a:xfrm>
          <a:prstGeom prst="roundRect">
            <a:avLst/>
          </a:prstGeom>
          <a:ln>
            <a:noFill/>
          </a:ln>
          <a:effectLst>
            <a:reflection blurRad="6350" stA="50000" endA="300" endPos="13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Segelflugtheorie SFCL</a:t>
            </a:r>
          </a:p>
          <a:p>
            <a:pPr algn="ctr"/>
            <a:r>
              <a:rPr lang="de-DE" sz="4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Allgemeine Luftfahrzeugkunde </a:t>
            </a:r>
            <a:r>
              <a:rPr lang="de-DE" sz="28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in Bezug auf Segelflugzeuge</a:t>
            </a:r>
          </a:p>
        </p:txBody>
      </p:sp>
    </p:spTree>
    <p:extLst>
      <p:ext uri="{BB962C8B-B14F-4D97-AF65-F5344CB8AC3E}">
        <p14:creationId xmlns:p14="http://schemas.microsoft.com/office/powerpoint/2010/main" val="1463227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0614A9-D9D8-4B52-9BD8-B78FCFA3E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815" y="132512"/>
            <a:ext cx="6951512" cy="504000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27DD4E1-2953-4AC8-B770-ADE67159F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2840E5EF-6E5E-4B22-9D47-1B013A4A7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80233" y="6570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Textplatzhalter 12">
            <a:extLst>
              <a:ext uri="{FF2B5EF4-FFF2-40B4-BE49-F238E27FC236}">
                <a16:creationId xmlns:a16="http://schemas.microsoft.com/office/drawing/2014/main" id="{169B5081-F331-4EBA-AA89-677FF7D5E9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19800" y="6616660"/>
            <a:ext cx="9000000" cy="288000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264496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7CAC94-4567-49FD-88EC-FF50A030E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815" y="132512"/>
            <a:ext cx="6969985" cy="504000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BD349CE-4E41-4A5C-B20C-6C80799553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9186" y="924910"/>
            <a:ext cx="5830614" cy="547589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7DD609C-C2D7-41F1-87A8-2298089261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924910"/>
            <a:ext cx="5795172" cy="547589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DB36124C-7041-40A4-96B0-3B932BE0E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80233" y="6570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483C9599-7AFB-41CC-A829-793E0ACC684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19800" y="6616660"/>
            <a:ext cx="9000000" cy="288000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130103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5B1D07-A317-40DC-904D-FFA9D2BF9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815" y="132512"/>
            <a:ext cx="6979222" cy="504000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49C07EC-0A56-42F7-93B4-F3E5FF836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80233" y="6570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extplatzhalter 12">
            <a:extLst>
              <a:ext uri="{FF2B5EF4-FFF2-40B4-BE49-F238E27FC236}">
                <a16:creationId xmlns:a16="http://schemas.microsoft.com/office/drawing/2014/main" id="{E9F8195F-514F-4121-87E1-5951ACAD0C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19800" y="6616660"/>
            <a:ext cx="9000000" cy="288000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8701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451936-BC0B-4FE1-BD7D-8ADA41122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0A971D5-56F4-4BA3-9C8A-0AA7FC06AE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8676" y="1239078"/>
            <a:ext cx="5841124" cy="493788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AE3833C-5BF3-4002-82BB-96E0620FCE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239078"/>
            <a:ext cx="5795172" cy="493788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1041E22-206E-481A-A936-2F181B5BA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A0297-C0D7-4773-8C33-4B8B14BC822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29377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C486E684-9E51-4D4C-9F4D-4215507024FF}"/>
              </a:ext>
            </a:extLst>
          </p:cNvPr>
          <p:cNvSpPr/>
          <p:nvPr userDrawn="1"/>
        </p:nvSpPr>
        <p:spPr>
          <a:xfrm>
            <a:off x="11967372" y="103351"/>
            <a:ext cx="224628" cy="504000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4ABCD65A-2C65-4ECB-B843-BEFA8C03EA4D}"/>
              </a:ext>
            </a:extLst>
          </p:cNvPr>
          <p:cNvSpPr/>
          <p:nvPr userDrawn="1"/>
        </p:nvSpPr>
        <p:spPr>
          <a:xfrm>
            <a:off x="0" y="6593274"/>
            <a:ext cx="12192000" cy="288000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45C07F7-2E6A-4BCF-8A84-662E62A5E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815" y="132512"/>
            <a:ext cx="6566374" cy="50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A6C3B32-9CDA-4DE4-A6FA-6084A993A8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8676" y="892788"/>
            <a:ext cx="11788696" cy="5551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2A6F148-36B9-4688-A75C-51562723EDD4}"/>
              </a:ext>
            </a:extLst>
          </p:cNvPr>
          <p:cNvSpPr txBox="1"/>
          <p:nvPr userDrawn="1"/>
        </p:nvSpPr>
        <p:spPr>
          <a:xfrm>
            <a:off x="306815" y="6596219"/>
            <a:ext cx="1296000" cy="28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© BUKO Segelflug</a:t>
            </a:r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A9989FB3-161B-4989-8896-3B0586CB16CC}"/>
              </a:ext>
            </a:extLst>
          </p:cNvPr>
          <p:cNvCxnSpPr>
            <a:cxnSpLocks/>
          </p:cNvCxnSpPr>
          <p:nvPr userDrawn="1"/>
        </p:nvCxnSpPr>
        <p:spPr>
          <a:xfrm>
            <a:off x="0" y="6593274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9" descr="Ein Bild, das Text enthält.&#10;&#10;Automatisch generierte Beschreibung">
            <a:extLst>
              <a:ext uri="{FF2B5EF4-FFF2-40B4-BE49-F238E27FC236}">
                <a16:creationId xmlns:a16="http://schemas.microsoft.com/office/drawing/2014/main" id="{0BCAD85F-347B-4CB1-A19C-9322E36E3FF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478"/>
          <a:stretch/>
        </p:blipFill>
        <p:spPr>
          <a:xfrm>
            <a:off x="91049" y="15929"/>
            <a:ext cx="863766" cy="696169"/>
          </a:xfrm>
          <a:prstGeom prst="rect">
            <a:avLst/>
          </a:prstGeom>
        </p:spPr>
      </p:pic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2F4365EF-E401-4AD6-9A42-F6FBA3A45F79}"/>
              </a:ext>
            </a:extLst>
          </p:cNvPr>
          <p:cNvSpPr/>
          <p:nvPr userDrawn="1"/>
        </p:nvSpPr>
        <p:spPr>
          <a:xfrm>
            <a:off x="7906327" y="103545"/>
            <a:ext cx="1241615" cy="504000"/>
          </a:xfrm>
          <a:prstGeom prst="round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ALK</a:t>
            </a:r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D3CFB5E0-5E15-488C-9576-0F223EAD510D}"/>
              </a:ext>
            </a:extLst>
          </p:cNvPr>
          <p:cNvSpPr/>
          <p:nvPr userDrawn="1"/>
        </p:nvSpPr>
        <p:spPr>
          <a:xfrm>
            <a:off x="9289325" y="103545"/>
            <a:ext cx="2902675" cy="504000"/>
          </a:xfrm>
          <a:prstGeom prst="round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de-DE" sz="1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Segelflugtheorie SFCL</a:t>
            </a:r>
          </a:p>
          <a:p>
            <a:pPr algn="l"/>
            <a:r>
              <a:rPr lang="de-DE" sz="1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Allgemeine Luftfahrzeugkunde</a:t>
            </a:r>
          </a:p>
        </p:txBody>
      </p:sp>
      <p:sp>
        <p:nvSpPr>
          <p:cNvPr id="14" name="Foliennummernplatzhalter 5">
            <a:extLst>
              <a:ext uri="{FF2B5EF4-FFF2-40B4-BE49-F238E27FC236}">
                <a16:creationId xmlns:a16="http://schemas.microsoft.com/office/drawing/2014/main" id="{DB51A1B0-2D75-497E-B002-E6BAD5BFE0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80233" y="6570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702BE076-1037-4FB3-A5DA-6C5FD657D0C3}"/>
              </a:ext>
            </a:extLst>
          </p:cNvPr>
          <p:cNvCxnSpPr>
            <a:cxnSpLocks/>
          </p:cNvCxnSpPr>
          <p:nvPr userDrawn="1"/>
        </p:nvCxnSpPr>
        <p:spPr>
          <a:xfrm>
            <a:off x="0" y="710131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7740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2B88D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AAE7D6-54AD-4F46-8FCD-0D65389AEF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Allgemeine Luftfahrzeugkunde 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C0CE3E2-0FC8-43C5-A5CD-1AC1B52511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in Bezug auf Segelflugzeuge</a:t>
            </a:r>
          </a:p>
        </p:txBody>
      </p:sp>
    </p:spTree>
    <p:extLst>
      <p:ext uri="{BB962C8B-B14F-4D97-AF65-F5344CB8AC3E}">
        <p14:creationId xmlns:p14="http://schemas.microsoft.com/office/powerpoint/2010/main" val="333879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A45FC56A-4269-4BB1-96C1-66A8326B7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Inhalt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D884B454-13D6-498E-9470-271E8597B3C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541338" indent="-541338">
              <a:lnSpc>
                <a:spcPct val="100000"/>
              </a:lnSpc>
              <a:buNone/>
            </a:pPr>
            <a:r>
              <a:rPr lang="de-DE" sz="2000" dirty="0"/>
              <a:t>8.1	Flugzeugzelle </a:t>
            </a:r>
          </a:p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1800" i="1" dirty="0">
                <a:solidFill>
                  <a:srgbClr val="044C96"/>
                </a:solidFill>
              </a:rPr>
              <a:t>Airframe </a:t>
            </a:r>
          </a:p>
          <a:p>
            <a:pPr marL="541338" indent="-541338">
              <a:lnSpc>
                <a:spcPct val="100000"/>
              </a:lnSpc>
              <a:buNone/>
            </a:pPr>
            <a:r>
              <a:rPr lang="de-DE" sz="2000" dirty="0"/>
              <a:t>8.2	Bauarten, Belastung und Beanspruchung der Struktur</a:t>
            </a:r>
          </a:p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1800" i="1" dirty="0">
                <a:solidFill>
                  <a:srgbClr val="044C96"/>
                </a:solidFill>
              </a:rPr>
              <a:t>System design, loads and stresses </a:t>
            </a:r>
            <a:endParaRPr lang="de-DE" sz="1800" i="1" dirty="0">
              <a:solidFill>
                <a:srgbClr val="044C96"/>
              </a:solidFill>
            </a:endParaRPr>
          </a:p>
          <a:p>
            <a:pPr marL="541338" indent="-541338">
              <a:lnSpc>
                <a:spcPct val="100000"/>
              </a:lnSpc>
              <a:buNone/>
            </a:pPr>
            <a:r>
              <a:rPr lang="de-DE" sz="2000" dirty="0"/>
              <a:t>8.3	Fahrwerk, Räder, Reifen und Bremsen</a:t>
            </a:r>
          </a:p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1800" i="1" dirty="0">
                <a:solidFill>
                  <a:srgbClr val="044C96"/>
                </a:solidFill>
              </a:rPr>
              <a:t>Landing gear, wheels, tyres and brakes </a:t>
            </a:r>
            <a:endParaRPr lang="de-DE" sz="1800" i="1" dirty="0">
              <a:solidFill>
                <a:srgbClr val="044C96"/>
              </a:solidFill>
            </a:endParaRPr>
          </a:p>
          <a:p>
            <a:pPr marL="541338" indent="-541338">
              <a:lnSpc>
                <a:spcPct val="100000"/>
              </a:lnSpc>
              <a:buNone/>
            </a:pPr>
            <a:r>
              <a:rPr lang="de-DE" sz="2000" dirty="0"/>
              <a:t>8.4	Masse und Schwerpunkt</a:t>
            </a:r>
          </a:p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1800" i="1" dirty="0">
                <a:solidFill>
                  <a:srgbClr val="044C96"/>
                </a:solidFill>
              </a:rPr>
              <a:t>Mass and balance </a:t>
            </a:r>
          </a:p>
          <a:p>
            <a:pPr marL="541338" indent="-541338">
              <a:lnSpc>
                <a:spcPct val="100000"/>
              </a:lnSpc>
              <a:buNone/>
            </a:pPr>
            <a:r>
              <a:rPr lang="de-DE" sz="2000" dirty="0"/>
              <a:t>8.5	Steuerung</a:t>
            </a:r>
          </a:p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1800" i="1" dirty="0">
                <a:solidFill>
                  <a:srgbClr val="044C96"/>
                </a:solidFill>
              </a:rPr>
              <a:t>Flight controls</a:t>
            </a:r>
            <a:endParaRPr lang="de-DE" sz="1800" i="1" dirty="0">
              <a:solidFill>
                <a:srgbClr val="044C96"/>
              </a:solidFill>
            </a:endParaRPr>
          </a:p>
          <a:p>
            <a:pPr marL="541338" indent="-541338">
              <a:lnSpc>
                <a:spcPct val="100000"/>
              </a:lnSpc>
              <a:buNone/>
            </a:pPr>
            <a:r>
              <a:rPr lang="de-DE" sz="2000" dirty="0"/>
              <a:t>8.6	Instrumentierung</a:t>
            </a:r>
          </a:p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1800" i="1" dirty="0">
                <a:solidFill>
                  <a:srgbClr val="044C96"/>
                </a:solidFill>
              </a:rPr>
              <a:t>Instruments</a:t>
            </a:r>
            <a:endParaRPr lang="de-DE" sz="1800" i="1" dirty="0">
              <a:solidFill>
                <a:srgbClr val="044C96"/>
              </a:solidFill>
            </a:endParaRPr>
          </a:p>
          <a:p>
            <a:pPr marL="541338" indent="-541338">
              <a:lnSpc>
                <a:spcPct val="100000"/>
              </a:lnSpc>
              <a:buNone/>
            </a:pPr>
            <a:r>
              <a:rPr lang="de-DE" sz="2000" dirty="0"/>
              <a:t>8.7	Aufrüsten von Segelflugzeugen, Ruderanschlüsse</a:t>
            </a:r>
          </a:p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1800" i="1" dirty="0">
                <a:solidFill>
                  <a:srgbClr val="044C96"/>
                </a:solidFill>
              </a:rPr>
              <a:t>Rigging of aircraft, connection of control surfaces</a:t>
            </a:r>
            <a:endParaRPr lang="de-DE" dirty="0"/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31FCA577-669C-4922-8123-B172E19636C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541338" indent="-541338">
              <a:buNone/>
            </a:pPr>
            <a:r>
              <a:rPr lang="de-DE" sz="2000" dirty="0"/>
              <a:t>8.8	Handbücher und Betriebsanweisungen</a:t>
            </a:r>
          </a:p>
          <a:p>
            <a:pPr marL="806450" indent="4763"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1700" i="1" dirty="0">
                <a:solidFill>
                  <a:srgbClr val="044C96"/>
                </a:solidFill>
              </a:rPr>
              <a:t>Manuals and documents </a:t>
            </a:r>
          </a:p>
          <a:p>
            <a:pPr marL="541338" indent="-541338">
              <a:buNone/>
            </a:pPr>
            <a:r>
              <a:rPr lang="de-DE" sz="2000" dirty="0"/>
              <a:t>8.9	Lufttüchtigkeit und Instandhaltung</a:t>
            </a:r>
          </a:p>
          <a:p>
            <a:pPr marL="806450" indent="4763"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1700" i="1" dirty="0">
                <a:solidFill>
                  <a:srgbClr val="044C96"/>
                </a:solidFill>
              </a:rPr>
              <a:t>Airworthiness and maintenance </a:t>
            </a:r>
            <a:endParaRPr lang="de-DE" sz="1700" i="1" dirty="0">
              <a:solidFill>
                <a:srgbClr val="044C96"/>
              </a:solidFill>
            </a:endParaRPr>
          </a:p>
          <a:p>
            <a:pPr marL="541338" indent="-541338">
              <a:buNone/>
            </a:pPr>
            <a:r>
              <a:rPr lang="de-DE" sz="2000" dirty="0"/>
              <a:t>8.10	Zelle, Motoren und Propeller</a:t>
            </a:r>
          </a:p>
          <a:p>
            <a:pPr marL="806450" indent="4763"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1700" i="1" dirty="0">
                <a:solidFill>
                  <a:srgbClr val="044C96"/>
                </a:solidFill>
              </a:rPr>
              <a:t>Airframe, engines and propellers </a:t>
            </a:r>
            <a:endParaRPr lang="de-DE" sz="1700" i="1" dirty="0">
              <a:solidFill>
                <a:srgbClr val="044C96"/>
              </a:solidFill>
            </a:endParaRPr>
          </a:p>
          <a:p>
            <a:pPr marL="541338" indent="-541338">
              <a:buNone/>
            </a:pPr>
            <a:r>
              <a:rPr lang="de-DE" sz="2000" dirty="0"/>
              <a:t>8.11	Wasserballastanlagen</a:t>
            </a:r>
          </a:p>
          <a:p>
            <a:pPr marL="806450" indent="4763"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1700" i="1" dirty="0">
                <a:solidFill>
                  <a:srgbClr val="044C96"/>
                </a:solidFill>
              </a:rPr>
              <a:t>Water ballast systems </a:t>
            </a:r>
          </a:p>
          <a:p>
            <a:pPr marL="541338" indent="-541338">
              <a:buNone/>
            </a:pPr>
            <a:r>
              <a:rPr lang="de-DE" sz="2000" dirty="0"/>
              <a:t>8.12	Elektrische Anlage und Batterien</a:t>
            </a:r>
          </a:p>
          <a:p>
            <a:pPr marL="806450" indent="4763"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1700" i="1" dirty="0">
                <a:solidFill>
                  <a:srgbClr val="044C96"/>
                </a:solidFill>
              </a:rPr>
              <a:t>Batteries (performance and operational limitations)</a:t>
            </a:r>
            <a:endParaRPr lang="de-DE" sz="1700" i="1" dirty="0">
              <a:solidFill>
                <a:srgbClr val="044C96"/>
              </a:solidFill>
            </a:endParaRPr>
          </a:p>
          <a:p>
            <a:pPr marL="541338" indent="-541338">
              <a:buNone/>
            </a:pPr>
            <a:r>
              <a:rPr lang="de-DE" sz="2000" dirty="0"/>
              <a:t>8.13	Rettungsfallschirme </a:t>
            </a:r>
          </a:p>
          <a:p>
            <a:pPr marL="806450" indent="4763"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1700" i="1" dirty="0">
                <a:solidFill>
                  <a:srgbClr val="044C96"/>
                </a:solidFill>
              </a:rPr>
              <a:t>Emergency parachutes</a:t>
            </a:r>
            <a:endParaRPr lang="de-DE" sz="1700" i="1" dirty="0">
              <a:solidFill>
                <a:srgbClr val="044C96"/>
              </a:solidFill>
            </a:endParaRPr>
          </a:p>
          <a:p>
            <a:pPr marL="541338" indent="-541338">
              <a:buNone/>
            </a:pPr>
            <a:r>
              <a:rPr lang="de-DE" sz="2000" dirty="0"/>
              <a:t>8.14	Notaustiegshilfen </a:t>
            </a:r>
          </a:p>
          <a:p>
            <a:pPr marL="806450" indent="4763"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1700" i="1" dirty="0">
                <a:solidFill>
                  <a:srgbClr val="044C96"/>
                </a:solidFill>
              </a:rPr>
              <a:t>Emergency bail-out aid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7361225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133</Words>
  <Application>Microsoft Office PowerPoint</Application>
  <PresentationFormat>Breitbild</PresentationFormat>
  <Paragraphs>31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Arial Rounded MT Bold</vt:lpstr>
      <vt:lpstr>Calibri</vt:lpstr>
      <vt:lpstr>Calibri Light</vt:lpstr>
      <vt:lpstr>1_Office</vt:lpstr>
      <vt:lpstr>Allgemeine Luftfahrzeugkunde </vt:lpstr>
      <vt:lpstr>Inhalt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Robin Tannenberg</dc:creator>
  <cp:lastModifiedBy>Schorsch</cp:lastModifiedBy>
  <cp:revision>2</cp:revision>
  <dcterms:created xsi:type="dcterms:W3CDTF">2021-10-14T16:59:56Z</dcterms:created>
  <dcterms:modified xsi:type="dcterms:W3CDTF">2025-10-12T23:58:01Z</dcterms:modified>
</cp:coreProperties>
</file>