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405" r:id="rId4"/>
    <p:sldId id="406" r:id="rId5"/>
    <p:sldId id="330" r:id="rId6"/>
    <p:sldId id="331" r:id="rId7"/>
    <p:sldId id="332" r:id="rId8"/>
    <p:sldId id="407" r:id="rId9"/>
    <p:sldId id="261" r:id="rId10"/>
    <p:sldId id="258" r:id="rId11"/>
    <p:sldId id="333" r:id="rId12"/>
    <p:sldId id="338" r:id="rId13"/>
    <p:sldId id="267" r:id="rId14"/>
    <p:sldId id="268" r:id="rId15"/>
    <p:sldId id="257" r:id="rId16"/>
    <p:sldId id="408" r:id="rId17"/>
    <p:sldId id="298" r:id="rId18"/>
    <p:sldId id="335" r:id="rId19"/>
    <p:sldId id="409" r:id="rId20"/>
    <p:sldId id="266" r:id="rId21"/>
    <p:sldId id="336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CF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EF4A1-03E2-4129-ACAF-7956D8BCF2CA}" v="1" dt="2024-01-28T22:58:30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Tannenberg" userId="989a39b0e01aaf02" providerId="LiveId" clId="{EB1EF4A1-03E2-4129-ACAF-7956D8BCF2CA}"/>
    <pc:docChg chg="addSld delSld modSld">
      <pc:chgData name="Robin Tannenberg" userId="989a39b0e01aaf02" providerId="LiveId" clId="{EB1EF4A1-03E2-4129-ACAF-7956D8BCF2CA}" dt="2024-01-28T22:58:33.573" v="1" actId="47"/>
      <pc:docMkLst>
        <pc:docMk/>
      </pc:docMkLst>
      <pc:sldChg chg="add del">
        <pc:chgData name="Robin Tannenberg" userId="989a39b0e01aaf02" providerId="LiveId" clId="{EB1EF4A1-03E2-4129-ACAF-7956D8BCF2CA}" dt="2024-01-28T22:58:33.573" v="1" actId="47"/>
        <pc:sldMkLst>
          <pc:docMk/>
          <pc:sldMk cId="3941636150" sldId="410"/>
        </pc:sldMkLst>
      </pc:sldChg>
    </pc:docChg>
  </pc:docChgLst>
  <pc:docChgLst>
    <pc:chgData name="Robin Tannenberg" userId="989a39b0e01aaf02" providerId="LiveId" clId="{2F17A7B8-78C7-427A-A687-95701203916D}"/>
    <pc:docChg chg="undo redo custSel addSld delSld modSld sldOrd modMainMaster">
      <pc:chgData name="Robin Tannenberg" userId="989a39b0e01aaf02" providerId="LiveId" clId="{2F17A7B8-78C7-427A-A687-95701203916D}" dt="2024-01-14T21:05:00.243" v="277" actId="47"/>
      <pc:docMkLst>
        <pc:docMk/>
      </pc:docMkLst>
      <pc:sldChg chg="modSp mod">
        <pc:chgData name="Robin Tannenberg" userId="989a39b0e01aaf02" providerId="LiveId" clId="{2F17A7B8-78C7-427A-A687-95701203916D}" dt="2024-01-14T20:57:05.148" v="266" actId="20577"/>
        <pc:sldMkLst>
          <pc:docMk/>
          <pc:sldMk cId="333879996" sldId="256"/>
        </pc:sldMkLst>
        <pc:spChg chg="mod">
          <ac:chgData name="Robin Tannenberg" userId="989a39b0e01aaf02" providerId="LiveId" clId="{2F17A7B8-78C7-427A-A687-95701203916D}" dt="2024-01-14T20:57:05.148" v="266" actId="20577"/>
          <ac:spMkLst>
            <pc:docMk/>
            <pc:sldMk cId="333879996" sldId="256"/>
            <ac:spMk id="2" creationId="{7DAAE7D6-54AD-4F46-8FCD-0D65389AEFFC}"/>
          </ac:spMkLst>
        </pc:spChg>
        <pc:spChg chg="mod">
          <ac:chgData name="Robin Tannenberg" userId="989a39b0e01aaf02" providerId="LiveId" clId="{2F17A7B8-78C7-427A-A687-95701203916D}" dt="2021-11-20T18:48:12.177" v="0"/>
          <ac:spMkLst>
            <pc:docMk/>
            <pc:sldMk cId="333879996" sldId="256"/>
            <ac:spMk id="3" creationId="{EC0CE3E2-0FC8-43C5-A5CD-1AC1B525115E}"/>
          </ac:spMkLst>
        </pc:spChg>
      </pc:sldChg>
      <pc:sldChg chg="add">
        <pc:chgData name="Robin Tannenberg" userId="989a39b0e01aaf02" providerId="LiveId" clId="{2F17A7B8-78C7-427A-A687-95701203916D}" dt="2024-01-14T19:09:49.234" v="222"/>
        <pc:sldMkLst>
          <pc:docMk/>
          <pc:sldMk cId="325405304" sldId="257"/>
        </pc:sldMkLst>
      </pc:sldChg>
      <pc:sldChg chg="modSp del mod ord">
        <pc:chgData name="Robin Tannenberg" userId="989a39b0e01aaf02" providerId="LiveId" clId="{2F17A7B8-78C7-427A-A687-95701203916D}" dt="2024-01-14T19:09:35.385" v="221" actId="2696"/>
        <pc:sldMkLst>
          <pc:docMk/>
          <pc:sldMk cId="1473612254" sldId="257"/>
        </pc:sldMkLst>
        <pc:spChg chg="mod">
          <ac:chgData name="Robin Tannenberg" userId="989a39b0e01aaf02" providerId="LiveId" clId="{2F17A7B8-78C7-427A-A687-95701203916D}" dt="2021-11-20T18:48:12.227" v="3" actId="27636"/>
          <ac:spMkLst>
            <pc:docMk/>
            <pc:sldMk cId="1473612254" sldId="257"/>
            <ac:spMk id="2" creationId="{29F95242-023D-43EA-ACFB-72546055FBFA}"/>
          </ac:spMkLst>
        </pc:spChg>
      </pc:sldChg>
      <pc:sldChg chg="modSp del mod">
        <pc:chgData name="Robin Tannenberg" userId="989a39b0e01aaf02" providerId="LiveId" clId="{2F17A7B8-78C7-427A-A687-95701203916D}" dt="2024-01-14T19:07:11.056" v="201" actId="2696"/>
        <pc:sldMkLst>
          <pc:docMk/>
          <pc:sldMk cId="1528454556" sldId="258"/>
        </pc:sldMkLst>
        <pc:spChg chg="mod">
          <ac:chgData name="Robin Tannenberg" userId="989a39b0e01aaf02" providerId="LiveId" clId="{2F17A7B8-78C7-427A-A687-95701203916D}" dt="2021-11-20T18:48:12.238" v="4" actId="27636"/>
          <ac:spMkLst>
            <pc:docMk/>
            <pc:sldMk cId="1528454556" sldId="258"/>
            <ac:spMk id="2" creationId="{69F8B5EF-92FD-4C4B-9266-08AED4735EA8}"/>
          </ac:spMkLst>
        </pc:spChg>
      </pc:sldChg>
      <pc:sldChg chg="modSp add mod">
        <pc:chgData name="Robin Tannenberg" userId="989a39b0e01aaf02" providerId="LiveId" clId="{2F17A7B8-78C7-427A-A687-95701203916D}" dt="2024-01-14T19:07:45.416" v="205" actId="6549"/>
        <pc:sldMkLst>
          <pc:docMk/>
          <pc:sldMk cId="1839552051" sldId="258"/>
        </pc:sldMkLst>
        <pc:spChg chg="mod">
          <ac:chgData name="Robin Tannenberg" userId="989a39b0e01aaf02" providerId="LiveId" clId="{2F17A7B8-78C7-427A-A687-95701203916D}" dt="2024-01-14T19:07:45.416" v="205" actId="6549"/>
          <ac:spMkLst>
            <pc:docMk/>
            <pc:sldMk cId="1839552051" sldId="258"/>
            <ac:spMk id="2" creationId="{69F8B5EF-92FD-4C4B-9266-08AED4735EA8}"/>
          </ac:spMkLst>
        </pc:spChg>
      </pc:sldChg>
      <pc:sldChg chg="delSp modSp del mod">
        <pc:chgData name="Robin Tannenberg" userId="989a39b0e01aaf02" providerId="LiveId" clId="{2F17A7B8-78C7-427A-A687-95701203916D}" dt="2024-01-14T19:17:35.903" v="257" actId="2696"/>
        <pc:sldMkLst>
          <pc:docMk/>
          <pc:sldMk cId="3533904662" sldId="259"/>
        </pc:sldMkLst>
        <pc:spChg chg="mod">
          <ac:chgData name="Robin Tannenberg" userId="989a39b0e01aaf02" providerId="LiveId" clId="{2F17A7B8-78C7-427A-A687-95701203916D}" dt="2021-12-19T18:47:36.187" v="26" actId="404"/>
          <ac:spMkLst>
            <pc:docMk/>
            <pc:sldMk cId="3533904662" sldId="259"/>
            <ac:spMk id="2" creationId="{3780A899-692C-4677-B7F7-5AF5302799A3}"/>
          </ac:spMkLst>
        </pc:spChg>
        <pc:spChg chg="del mod">
          <ac:chgData name="Robin Tannenberg" userId="989a39b0e01aaf02" providerId="LiveId" clId="{2F17A7B8-78C7-427A-A687-95701203916D}" dt="2021-12-19T18:47:43.997" v="27" actId="478"/>
          <ac:spMkLst>
            <pc:docMk/>
            <pc:sldMk cId="3533904662" sldId="259"/>
            <ac:spMk id="3" creationId="{B45B1F18-BAB7-4AB0-952C-11E4E376A033}"/>
          </ac:spMkLst>
        </pc:spChg>
      </pc:sldChg>
      <pc:sldChg chg="modSp del mod">
        <pc:chgData name="Robin Tannenberg" userId="989a39b0e01aaf02" providerId="LiveId" clId="{2F17A7B8-78C7-427A-A687-95701203916D}" dt="2024-01-14T19:06:54.855" v="200" actId="47"/>
        <pc:sldMkLst>
          <pc:docMk/>
          <pc:sldMk cId="390518083" sldId="260"/>
        </pc:sldMkLst>
        <pc:spChg chg="mod">
          <ac:chgData name="Robin Tannenberg" userId="989a39b0e01aaf02" providerId="LiveId" clId="{2F17A7B8-78C7-427A-A687-95701203916D}" dt="2021-11-20T18:48:12.247" v="7" actId="27636"/>
          <ac:spMkLst>
            <pc:docMk/>
            <pc:sldMk cId="390518083" sldId="260"/>
            <ac:spMk id="2" creationId="{6A410A28-D632-4881-9D1D-EF6476832D86}"/>
          </ac:spMkLst>
        </pc:spChg>
        <pc:picChg chg="mod">
          <ac:chgData name="Robin Tannenberg" userId="989a39b0e01aaf02" providerId="LiveId" clId="{2F17A7B8-78C7-427A-A687-95701203916D}" dt="2021-11-20T18:49:33.658" v="20" actId="14100"/>
          <ac:picMkLst>
            <pc:docMk/>
            <pc:sldMk cId="390518083" sldId="260"/>
            <ac:picMk id="4" creationId="{25D44840-225F-440F-BCC6-BE101E72F630}"/>
          </ac:picMkLst>
        </pc:picChg>
      </pc:sldChg>
      <pc:sldChg chg="addSp modSp add del mod">
        <pc:chgData name="Robin Tannenberg" userId="989a39b0e01aaf02" providerId="LiveId" clId="{2F17A7B8-78C7-427A-A687-95701203916D}" dt="2024-01-14T20:59:46.419" v="267"/>
        <pc:sldMkLst>
          <pc:docMk/>
          <pc:sldMk cId="3472215444" sldId="261"/>
        </pc:sldMkLst>
        <pc:spChg chg="mod">
          <ac:chgData name="Robin Tannenberg" userId="989a39b0e01aaf02" providerId="LiveId" clId="{2F17A7B8-78C7-427A-A687-95701203916D}" dt="2021-12-19T18:48:25.730" v="38" actId="404"/>
          <ac:spMkLst>
            <pc:docMk/>
            <pc:sldMk cId="3472215444" sldId="261"/>
            <ac:spMk id="2" creationId="{417E8BB3-062A-4EE9-915F-24797BA91276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5" creationId="{D4195478-06D2-4F01-AE89-2E391D5E9BBB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6" creationId="{CAB81F82-A936-4B8E-89ED-1B1EED82C979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7" creationId="{C884CB2B-CF9F-4C2C-A2F3-0303C0FCE915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8" creationId="{31000AD5-438E-43F1-AA90-3F5A30735C8A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9" creationId="{7CBFB73D-837B-4155-96C5-59542596D3F5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14" creationId="{EE976A10-0B03-4D46-81C6-CA0C3CAEB8EF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15" creationId="{96EF8962-959C-491E-8794-3124EBCC5995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16" creationId="{EA4758EB-FFD3-47B7-B159-A0DBC3D7C73F}"/>
          </ac:spMkLst>
        </pc:spChg>
        <pc:grpChg chg="add mod">
          <ac:chgData name="Robin Tannenberg" userId="989a39b0e01aaf02" providerId="LiveId" clId="{2F17A7B8-78C7-427A-A687-95701203916D}" dt="2021-11-20T18:50:07.977" v="25" actId="1076"/>
          <ac:grpSpMkLst>
            <pc:docMk/>
            <pc:sldMk cId="3472215444" sldId="261"/>
            <ac:grpSpMk id="3" creationId="{F3CD0DC2-3D9F-458C-901C-755D4044F480}"/>
          </ac:grpSpMkLst>
        </pc:grpChg>
        <pc:picChg chg="mod">
          <ac:chgData name="Robin Tannenberg" userId="989a39b0e01aaf02" providerId="LiveId" clId="{2F17A7B8-78C7-427A-A687-95701203916D}" dt="2021-11-20T18:50:01.894" v="23" actId="164"/>
          <ac:picMkLst>
            <pc:docMk/>
            <pc:sldMk cId="3472215444" sldId="261"/>
            <ac:picMk id="4" creationId="{5115BE56-9292-4B17-B679-2918DA43A6C6}"/>
          </ac:picMkLst>
        </pc:picChg>
        <pc:cxnChg chg="mod">
          <ac:chgData name="Robin Tannenberg" userId="989a39b0e01aaf02" providerId="LiveId" clId="{2F17A7B8-78C7-427A-A687-95701203916D}" dt="2021-11-20T18:50:01.894" v="23" actId="164"/>
          <ac:cxnSpMkLst>
            <pc:docMk/>
            <pc:sldMk cId="3472215444" sldId="261"/>
            <ac:cxnSpMk id="13" creationId="{09D96858-2A4C-4F9D-BF93-62B38F6F264A}"/>
          </ac:cxnSpMkLst>
        </pc:cxnChg>
      </pc:sldChg>
      <pc:sldChg chg="delSp modSp del mod">
        <pc:chgData name="Robin Tannenberg" userId="989a39b0e01aaf02" providerId="LiveId" clId="{2F17A7B8-78C7-427A-A687-95701203916D}" dt="2024-01-14T19:17:35.903" v="257" actId="2696"/>
        <pc:sldMkLst>
          <pc:docMk/>
          <pc:sldMk cId="4076476558" sldId="262"/>
        </pc:sldMkLst>
        <pc:spChg chg="mod">
          <ac:chgData name="Robin Tannenberg" userId="989a39b0e01aaf02" providerId="LiveId" clId="{2F17A7B8-78C7-427A-A687-95701203916D}" dt="2021-11-20T18:48:12.258" v="11" actId="27636"/>
          <ac:spMkLst>
            <pc:docMk/>
            <pc:sldMk cId="4076476558" sldId="262"/>
            <ac:spMk id="2" creationId="{571E925E-E6EB-4891-A0AB-9AAC4A2D5688}"/>
          </ac:spMkLst>
        </pc:spChg>
        <pc:spChg chg="del mod">
          <ac:chgData name="Robin Tannenberg" userId="989a39b0e01aaf02" providerId="LiveId" clId="{2F17A7B8-78C7-427A-A687-95701203916D}" dt="2021-12-19T18:48:31.395" v="39" actId="478"/>
          <ac:spMkLst>
            <pc:docMk/>
            <pc:sldMk cId="4076476558" sldId="262"/>
            <ac:spMk id="3" creationId="{4BF3FDD7-4172-4699-B16F-9B0BBC59A250}"/>
          </ac:spMkLst>
        </pc:spChg>
      </pc:sldChg>
      <pc:sldChg chg="modSp del mod">
        <pc:chgData name="Robin Tannenberg" userId="989a39b0e01aaf02" providerId="LiveId" clId="{2F17A7B8-78C7-427A-A687-95701203916D}" dt="2024-01-14T19:17:35.903" v="257" actId="2696"/>
        <pc:sldMkLst>
          <pc:docMk/>
          <pc:sldMk cId="2071934562" sldId="263"/>
        </pc:sldMkLst>
        <pc:spChg chg="mod">
          <ac:chgData name="Robin Tannenberg" userId="989a39b0e01aaf02" providerId="LiveId" clId="{2F17A7B8-78C7-427A-A687-95701203916D}" dt="2021-12-19T18:48:36.112" v="41" actId="404"/>
          <ac:spMkLst>
            <pc:docMk/>
            <pc:sldMk cId="2071934562" sldId="263"/>
            <ac:spMk id="2" creationId="{DA707972-07CB-446B-94A7-F184041130F6}"/>
          </ac:spMkLst>
        </pc:spChg>
      </pc:sldChg>
      <pc:sldChg chg="delSp modSp del mod">
        <pc:chgData name="Robin Tannenberg" userId="989a39b0e01aaf02" providerId="LiveId" clId="{2F17A7B8-78C7-427A-A687-95701203916D}" dt="2024-01-14T19:17:35.903" v="257" actId="2696"/>
        <pc:sldMkLst>
          <pc:docMk/>
          <pc:sldMk cId="1124025281" sldId="264"/>
        </pc:sldMkLst>
        <pc:spChg chg="mod">
          <ac:chgData name="Robin Tannenberg" userId="989a39b0e01aaf02" providerId="LiveId" clId="{2F17A7B8-78C7-427A-A687-95701203916D}" dt="2021-12-19T18:47:51.030" v="29" actId="404"/>
          <ac:spMkLst>
            <pc:docMk/>
            <pc:sldMk cId="1124025281" sldId="264"/>
            <ac:spMk id="2" creationId="{CC45298E-CB13-4036-9802-E328FD314CB3}"/>
          </ac:spMkLst>
        </pc:spChg>
        <pc:spChg chg="del mod">
          <ac:chgData name="Robin Tannenberg" userId="989a39b0e01aaf02" providerId="LiveId" clId="{2F17A7B8-78C7-427A-A687-95701203916D}" dt="2021-12-19T18:47:47.491" v="28" actId="478"/>
          <ac:spMkLst>
            <pc:docMk/>
            <pc:sldMk cId="1124025281" sldId="264"/>
            <ac:spMk id="3" creationId="{1E311CF9-F2C1-4A51-8506-C1252AB38825}"/>
          </ac:spMkLst>
        </pc:spChg>
      </pc:sldChg>
      <pc:sldChg chg="delSp modSp del mod">
        <pc:chgData name="Robin Tannenberg" userId="989a39b0e01aaf02" providerId="LiveId" clId="{2F17A7B8-78C7-427A-A687-95701203916D}" dt="2024-01-14T19:17:35.903" v="257" actId="2696"/>
        <pc:sldMkLst>
          <pc:docMk/>
          <pc:sldMk cId="3393966682" sldId="265"/>
        </pc:sldMkLst>
        <pc:spChg chg="mod">
          <ac:chgData name="Robin Tannenberg" userId="989a39b0e01aaf02" providerId="LiveId" clId="{2F17A7B8-78C7-427A-A687-95701203916D}" dt="2021-12-19T18:48:10.672" v="34" actId="20577"/>
          <ac:spMkLst>
            <pc:docMk/>
            <pc:sldMk cId="3393966682" sldId="265"/>
            <ac:spMk id="2" creationId="{C9BA7299-89B6-4557-9C5E-BEA5E8E15F18}"/>
          </ac:spMkLst>
        </pc:spChg>
        <pc:spChg chg="del mod">
          <ac:chgData name="Robin Tannenberg" userId="989a39b0e01aaf02" providerId="LiveId" clId="{2F17A7B8-78C7-427A-A687-95701203916D}" dt="2021-12-19T18:48:15.352" v="35" actId="478"/>
          <ac:spMkLst>
            <pc:docMk/>
            <pc:sldMk cId="3393966682" sldId="265"/>
            <ac:spMk id="3" creationId="{1C4A2131-1EA5-4098-ACC6-67E7CB629677}"/>
          </ac:spMkLst>
        </pc:spChg>
      </pc:sldChg>
      <pc:sldChg chg="delSp modSp add del mod">
        <pc:chgData name="Robin Tannenberg" userId="989a39b0e01aaf02" providerId="LiveId" clId="{2F17A7B8-78C7-427A-A687-95701203916D}" dt="2024-01-14T21:04:43.054" v="275"/>
        <pc:sldMkLst>
          <pc:docMk/>
          <pc:sldMk cId="938281417" sldId="266"/>
        </pc:sldMkLst>
        <pc:spChg chg="mod">
          <ac:chgData name="Robin Tannenberg" userId="989a39b0e01aaf02" providerId="LiveId" clId="{2F17A7B8-78C7-427A-A687-95701203916D}" dt="2021-11-20T18:48:12.257" v="9" actId="27636"/>
          <ac:spMkLst>
            <pc:docMk/>
            <pc:sldMk cId="938281417" sldId="266"/>
            <ac:spMk id="2" creationId="{D420F7CA-8DBB-4FA7-8E83-90923D89665C}"/>
          </ac:spMkLst>
        </pc:spChg>
        <pc:spChg chg="del mod">
          <ac:chgData name="Robin Tannenberg" userId="989a39b0e01aaf02" providerId="LiveId" clId="{2F17A7B8-78C7-427A-A687-95701203916D}" dt="2021-12-19T18:48:20.630" v="36" actId="478"/>
          <ac:spMkLst>
            <pc:docMk/>
            <pc:sldMk cId="938281417" sldId="266"/>
            <ac:spMk id="3" creationId="{A0102626-6AB7-420D-9CA3-79E65B03142B}"/>
          </ac:spMkLst>
        </pc:spChg>
      </pc:sldChg>
      <pc:sldChg chg="modSp del mod ord">
        <pc:chgData name="Robin Tannenberg" userId="989a39b0e01aaf02" providerId="LiveId" clId="{2F17A7B8-78C7-427A-A687-95701203916D}" dt="2024-01-14T19:09:35.385" v="221" actId="2696"/>
        <pc:sldMkLst>
          <pc:docMk/>
          <pc:sldMk cId="1809260405" sldId="267"/>
        </pc:sldMkLst>
        <pc:spChg chg="mod">
          <ac:chgData name="Robin Tannenberg" userId="989a39b0e01aaf02" providerId="LiveId" clId="{2F17A7B8-78C7-427A-A687-95701203916D}" dt="2021-11-20T18:48:12.227" v="1" actId="27636"/>
          <ac:spMkLst>
            <pc:docMk/>
            <pc:sldMk cId="1809260405" sldId="267"/>
            <ac:spMk id="2" creationId="{4C8A353E-20CB-4E3D-A89F-963C94E384DE}"/>
          </ac:spMkLst>
        </pc:spChg>
        <pc:picChg chg="mod">
          <ac:chgData name="Robin Tannenberg" userId="989a39b0e01aaf02" providerId="LiveId" clId="{2F17A7B8-78C7-427A-A687-95701203916D}" dt="2021-11-20T18:48:58.648" v="16" actId="14100"/>
          <ac:picMkLst>
            <pc:docMk/>
            <pc:sldMk cId="1809260405" sldId="267"/>
            <ac:picMk id="7" creationId="{FC6C360A-D736-4454-AF17-DC98248148D4}"/>
          </ac:picMkLst>
        </pc:picChg>
      </pc:sldChg>
      <pc:sldChg chg="add">
        <pc:chgData name="Robin Tannenberg" userId="989a39b0e01aaf02" providerId="LiveId" clId="{2F17A7B8-78C7-427A-A687-95701203916D}" dt="2024-01-14T19:09:49.234" v="222"/>
        <pc:sldMkLst>
          <pc:docMk/>
          <pc:sldMk cId="4155230122" sldId="267"/>
        </pc:sldMkLst>
      </pc:sldChg>
      <pc:sldChg chg="modSp del mod ord">
        <pc:chgData name="Robin Tannenberg" userId="989a39b0e01aaf02" providerId="LiveId" clId="{2F17A7B8-78C7-427A-A687-95701203916D}" dt="2024-01-14T19:09:35.385" v="221" actId="2696"/>
        <pc:sldMkLst>
          <pc:docMk/>
          <pc:sldMk cId="732541390" sldId="268"/>
        </pc:sldMkLst>
        <pc:spChg chg="mod">
          <ac:chgData name="Robin Tannenberg" userId="989a39b0e01aaf02" providerId="LiveId" clId="{2F17A7B8-78C7-427A-A687-95701203916D}" dt="2021-11-20T18:48:12.227" v="2" actId="27636"/>
          <ac:spMkLst>
            <pc:docMk/>
            <pc:sldMk cId="732541390" sldId="268"/>
            <ac:spMk id="2" creationId="{91640DA2-A7A7-496B-AE06-021389736EB9}"/>
          </ac:spMkLst>
        </pc:spChg>
        <pc:picChg chg="mod">
          <ac:chgData name="Robin Tannenberg" userId="989a39b0e01aaf02" providerId="LiveId" clId="{2F17A7B8-78C7-427A-A687-95701203916D}" dt="2021-11-20T18:49:14.247" v="18" actId="14100"/>
          <ac:picMkLst>
            <pc:docMk/>
            <pc:sldMk cId="732541390" sldId="268"/>
            <ac:picMk id="4" creationId="{3C1E9B04-0B9D-419E-8D3D-36E2A47E2004}"/>
          </ac:picMkLst>
        </pc:picChg>
      </pc:sldChg>
      <pc:sldChg chg="add">
        <pc:chgData name="Robin Tannenberg" userId="989a39b0e01aaf02" providerId="LiveId" clId="{2F17A7B8-78C7-427A-A687-95701203916D}" dt="2024-01-14T19:09:49.234" v="222"/>
        <pc:sldMkLst>
          <pc:docMk/>
          <pc:sldMk cId="2414810100" sldId="268"/>
        </pc:sldMkLst>
      </pc:sldChg>
      <pc:sldChg chg="modSp add mod">
        <pc:chgData name="Robin Tannenberg" userId="989a39b0e01aaf02" providerId="LiveId" clId="{2F17A7B8-78C7-427A-A687-95701203916D}" dt="2024-01-14T18:45:53.975" v="51" actId="207"/>
        <pc:sldMkLst>
          <pc:docMk/>
          <pc:sldMk cId="1869289007" sldId="288"/>
        </pc:sldMkLst>
        <pc:spChg chg="mod">
          <ac:chgData name="Robin Tannenberg" userId="989a39b0e01aaf02" providerId="LiveId" clId="{2F17A7B8-78C7-427A-A687-95701203916D}" dt="2024-01-14T18:45:53.975" v="51" actId="207"/>
          <ac:spMkLst>
            <pc:docMk/>
            <pc:sldMk cId="1869289007" sldId="288"/>
            <ac:spMk id="7" creationId="{D884B454-13D6-498E-9470-271E8597B3C1}"/>
          </ac:spMkLst>
        </pc:spChg>
      </pc:sldChg>
      <pc:sldChg chg="addSp modSp add mod">
        <pc:chgData name="Robin Tannenberg" userId="989a39b0e01aaf02" providerId="LiveId" clId="{2F17A7B8-78C7-427A-A687-95701203916D}" dt="2024-01-14T18:54:34.536" v="117" actId="1076"/>
        <pc:sldMkLst>
          <pc:docMk/>
          <pc:sldMk cId="823958235" sldId="298"/>
        </pc:sldMkLst>
        <pc:spChg chg="add mod">
          <ac:chgData name="Robin Tannenberg" userId="989a39b0e01aaf02" providerId="LiveId" clId="{2F17A7B8-78C7-427A-A687-95701203916D}" dt="2024-01-14T18:54:20.436" v="115" actId="14100"/>
          <ac:spMkLst>
            <pc:docMk/>
            <pc:sldMk cId="823958235" sldId="298"/>
            <ac:spMk id="7" creationId="{D3DCD442-F529-9271-DDF9-12D50C724CB5}"/>
          </ac:spMkLst>
        </pc:spChg>
        <pc:picChg chg="mod">
          <ac:chgData name="Robin Tannenberg" userId="989a39b0e01aaf02" providerId="LiveId" clId="{2F17A7B8-78C7-427A-A687-95701203916D}" dt="2024-01-14T18:54:34.536" v="117" actId="1076"/>
          <ac:picMkLst>
            <pc:docMk/>
            <pc:sldMk cId="823958235" sldId="298"/>
            <ac:picMk id="3" creationId="{A4130D2C-34BE-FF87-3403-A4FDBBC5B0A4}"/>
          </ac:picMkLst>
        </pc:picChg>
        <pc:picChg chg="mod">
          <ac:chgData name="Robin Tannenberg" userId="989a39b0e01aaf02" providerId="LiveId" clId="{2F17A7B8-78C7-427A-A687-95701203916D}" dt="2024-01-14T18:54:34.536" v="117" actId="1076"/>
          <ac:picMkLst>
            <pc:docMk/>
            <pc:sldMk cId="823958235" sldId="298"/>
            <ac:picMk id="5" creationId="{68211125-E551-8599-4D6E-12C9286883C4}"/>
          </ac:picMkLst>
        </pc:picChg>
      </pc:sldChg>
      <pc:sldChg chg="add">
        <pc:chgData name="Robin Tannenberg" userId="989a39b0e01aaf02" providerId="LiveId" clId="{2F17A7B8-78C7-427A-A687-95701203916D}" dt="2024-01-14T18:44:36.896" v="42"/>
        <pc:sldMkLst>
          <pc:docMk/>
          <pc:sldMk cId="663104089" sldId="330"/>
        </pc:sldMkLst>
      </pc:sldChg>
      <pc:sldChg chg="add">
        <pc:chgData name="Robin Tannenberg" userId="989a39b0e01aaf02" providerId="LiveId" clId="{2F17A7B8-78C7-427A-A687-95701203916D}" dt="2024-01-14T18:44:36.896" v="42"/>
        <pc:sldMkLst>
          <pc:docMk/>
          <pc:sldMk cId="3675176685" sldId="331"/>
        </pc:sldMkLst>
      </pc:sldChg>
      <pc:sldChg chg="add">
        <pc:chgData name="Robin Tannenberg" userId="989a39b0e01aaf02" providerId="LiveId" clId="{2F17A7B8-78C7-427A-A687-95701203916D}" dt="2024-01-14T18:44:36.896" v="42"/>
        <pc:sldMkLst>
          <pc:docMk/>
          <pc:sldMk cId="640529233" sldId="332"/>
        </pc:sldMkLst>
      </pc:sldChg>
      <pc:sldChg chg="modSp add mod">
        <pc:chgData name="Robin Tannenberg" userId="989a39b0e01aaf02" providerId="LiveId" clId="{2F17A7B8-78C7-427A-A687-95701203916D}" dt="2024-01-14T19:08:19.946" v="212" actId="1076"/>
        <pc:sldMkLst>
          <pc:docMk/>
          <pc:sldMk cId="3058658019" sldId="333"/>
        </pc:sldMkLst>
        <pc:picChg chg="mod">
          <ac:chgData name="Robin Tannenberg" userId="989a39b0e01aaf02" providerId="LiveId" clId="{2F17A7B8-78C7-427A-A687-95701203916D}" dt="2024-01-14T19:08:19.946" v="212" actId="1076"/>
          <ac:picMkLst>
            <pc:docMk/>
            <pc:sldMk cId="3058658019" sldId="333"/>
            <ac:picMk id="5" creationId="{99BF4850-97E1-AA96-B4A4-DA491C7B0EB4}"/>
          </ac:picMkLst>
        </pc:picChg>
      </pc:sldChg>
      <pc:sldChg chg="add del">
        <pc:chgData name="Robin Tannenberg" userId="989a39b0e01aaf02" providerId="LiveId" clId="{2F17A7B8-78C7-427A-A687-95701203916D}" dt="2024-01-14T18:51:41.414" v="95" actId="47"/>
        <pc:sldMkLst>
          <pc:docMk/>
          <pc:sldMk cId="3230298400" sldId="334"/>
        </pc:sldMkLst>
      </pc:sldChg>
      <pc:sldChg chg="addSp delSp modSp add mod modClrScheme chgLayout">
        <pc:chgData name="Robin Tannenberg" userId="989a39b0e01aaf02" providerId="LiveId" clId="{2F17A7B8-78C7-427A-A687-95701203916D}" dt="2024-01-14T19:12:17.103" v="237" actId="20577"/>
        <pc:sldMkLst>
          <pc:docMk/>
          <pc:sldMk cId="793647564" sldId="335"/>
        </pc:sldMkLst>
        <pc:spChg chg="mod ord">
          <ac:chgData name="Robin Tannenberg" userId="989a39b0e01aaf02" providerId="LiveId" clId="{2F17A7B8-78C7-427A-A687-95701203916D}" dt="2024-01-14T19:10:46.165" v="224" actId="700"/>
          <ac:spMkLst>
            <pc:docMk/>
            <pc:sldMk cId="793647564" sldId="335"/>
            <ac:spMk id="2" creationId="{5C8E8C2A-5996-2F9A-2451-2B93610EC019}"/>
          </ac:spMkLst>
        </pc:spChg>
        <pc:spChg chg="mod ord">
          <ac:chgData name="Robin Tannenberg" userId="989a39b0e01aaf02" providerId="LiveId" clId="{2F17A7B8-78C7-427A-A687-95701203916D}" dt="2024-01-14T19:10:46.165" v="224" actId="700"/>
          <ac:spMkLst>
            <pc:docMk/>
            <pc:sldMk cId="793647564" sldId="335"/>
            <ac:spMk id="4" creationId="{414E8B86-B42A-1A00-2EEA-D03FBD23889B}"/>
          </ac:spMkLst>
        </pc:spChg>
        <pc:spChg chg="add del mod">
          <ac:chgData name="Robin Tannenberg" userId="989a39b0e01aaf02" providerId="LiveId" clId="{2F17A7B8-78C7-427A-A687-95701203916D}" dt="2024-01-14T18:57:24.182" v="126" actId="21"/>
          <ac:spMkLst>
            <pc:docMk/>
            <pc:sldMk cId="793647564" sldId="335"/>
            <ac:spMk id="5" creationId="{EA5BB1B7-55C8-7D74-A1E6-B66296D125C2}"/>
          </ac:spMkLst>
        </pc:spChg>
        <pc:spChg chg="add del mod ord">
          <ac:chgData name="Robin Tannenberg" userId="989a39b0e01aaf02" providerId="LiveId" clId="{2F17A7B8-78C7-427A-A687-95701203916D}" dt="2024-01-14T19:10:46.165" v="224" actId="700"/>
          <ac:spMkLst>
            <pc:docMk/>
            <pc:sldMk cId="793647564" sldId="335"/>
            <ac:spMk id="7" creationId="{C1A86A7B-A1EA-18E5-C07B-F24313FE1385}"/>
          </ac:spMkLst>
        </pc:spChg>
        <pc:spChg chg="add mod ord">
          <ac:chgData name="Robin Tannenberg" userId="989a39b0e01aaf02" providerId="LiveId" clId="{2F17A7B8-78C7-427A-A687-95701203916D}" dt="2024-01-14T19:12:17.103" v="237" actId="20577"/>
          <ac:spMkLst>
            <pc:docMk/>
            <pc:sldMk cId="793647564" sldId="335"/>
            <ac:spMk id="8" creationId="{ABD1C0FF-6EB3-B7E6-EDE6-8F8EB4C651A8}"/>
          </ac:spMkLst>
        </pc:spChg>
        <pc:spChg chg="add mod ord">
          <ac:chgData name="Robin Tannenberg" userId="989a39b0e01aaf02" providerId="LiveId" clId="{2F17A7B8-78C7-427A-A687-95701203916D}" dt="2024-01-14T19:11:50.856" v="234" actId="20577"/>
          <ac:spMkLst>
            <pc:docMk/>
            <pc:sldMk cId="793647564" sldId="335"/>
            <ac:spMk id="11" creationId="{C751AEE2-6BE0-1779-811E-FA0A05C43254}"/>
          </ac:spMkLst>
        </pc:spChg>
        <pc:picChg chg="mod">
          <ac:chgData name="Robin Tannenberg" userId="989a39b0e01aaf02" providerId="LiveId" clId="{2F17A7B8-78C7-427A-A687-95701203916D}" dt="2024-01-14T19:11:45.666" v="231" actId="1076"/>
          <ac:picMkLst>
            <pc:docMk/>
            <pc:sldMk cId="793647564" sldId="335"/>
            <ac:picMk id="9" creationId="{FC40C7E1-D82D-2479-709E-53D35B735597}"/>
          </ac:picMkLst>
        </pc:picChg>
        <pc:picChg chg="del">
          <ac:chgData name="Robin Tannenberg" userId="989a39b0e01aaf02" providerId="LiveId" clId="{2F17A7B8-78C7-427A-A687-95701203916D}" dt="2024-01-14T18:52:55.065" v="96" actId="478"/>
          <ac:picMkLst>
            <pc:docMk/>
            <pc:sldMk cId="793647564" sldId="335"/>
            <ac:picMk id="10" creationId="{788968F6-4B97-95B7-C3A2-EFAD1BC7CE66}"/>
          </ac:picMkLst>
        </pc:picChg>
        <pc:picChg chg="add del mod">
          <ac:chgData name="Robin Tannenberg" userId="989a39b0e01aaf02" providerId="LiveId" clId="{2F17A7B8-78C7-427A-A687-95701203916D}" dt="2024-01-14T18:57:24.182" v="126" actId="21"/>
          <ac:picMkLst>
            <pc:docMk/>
            <pc:sldMk cId="793647564" sldId="335"/>
            <ac:picMk id="2050" creationId="{0CC29EF9-5DC9-34C0-F412-BD2D1EE2801F}"/>
          </ac:picMkLst>
        </pc:picChg>
      </pc:sldChg>
      <pc:sldChg chg="addSp modSp add mod ord">
        <pc:chgData name="Robin Tannenberg" userId="989a39b0e01aaf02" providerId="LiveId" clId="{2F17A7B8-78C7-427A-A687-95701203916D}" dt="2024-01-14T19:05:54.756" v="199" actId="14100"/>
        <pc:sldMkLst>
          <pc:docMk/>
          <pc:sldMk cId="3183703450" sldId="336"/>
        </pc:sldMkLst>
        <pc:spChg chg="add mod">
          <ac:chgData name="Robin Tannenberg" userId="989a39b0e01aaf02" providerId="LiveId" clId="{2F17A7B8-78C7-427A-A687-95701203916D}" dt="2024-01-14T19:05:54.756" v="199" actId="14100"/>
          <ac:spMkLst>
            <pc:docMk/>
            <pc:sldMk cId="3183703450" sldId="336"/>
            <ac:spMk id="6" creationId="{88399B90-8D17-E54C-1035-8E4C15FC2359}"/>
          </ac:spMkLst>
        </pc:spChg>
        <pc:picChg chg="mod">
          <ac:chgData name="Robin Tannenberg" userId="989a39b0e01aaf02" providerId="LiveId" clId="{2F17A7B8-78C7-427A-A687-95701203916D}" dt="2024-01-14T19:05:44.785" v="196" actId="1076"/>
          <ac:picMkLst>
            <pc:docMk/>
            <pc:sldMk cId="3183703450" sldId="336"/>
            <ac:picMk id="5" creationId="{F6EF1F38-4026-79D2-FC89-4DF2E53452A5}"/>
          </ac:picMkLst>
        </pc:picChg>
        <pc:picChg chg="mod">
          <ac:chgData name="Robin Tannenberg" userId="989a39b0e01aaf02" providerId="LiveId" clId="{2F17A7B8-78C7-427A-A687-95701203916D}" dt="2024-01-14T19:05:40.048" v="194" actId="1076"/>
          <ac:picMkLst>
            <pc:docMk/>
            <pc:sldMk cId="3183703450" sldId="336"/>
            <ac:picMk id="8" creationId="{472B730C-C4AF-C56F-9703-FA332565D5D6}"/>
          </ac:picMkLst>
        </pc:picChg>
      </pc:sldChg>
      <pc:sldChg chg="add">
        <pc:chgData name="Robin Tannenberg" userId="989a39b0e01aaf02" providerId="LiveId" clId="{2F17A7B8-78C7-427A-A687-95701203916D}" dt="2024-01-14T18:50:45.847" v="92"/>
        <pc:sldMkLst>
          <pc:docMk/>
          <pc:sldMk cId="4033527171" sldId="338"/>
        </pc:sldMkLst>
      </pc:sldChg>
      <pc:sldChg chg="modSp add mod">
        <pc:chgData name="Robin Tannenberg" userId="989a39b0e01aaf02" providerId="LiveId" clId="{2F17A7B8-78C7-427A-A687-95701203916D}" dt="2024-01-14T18:49:50.654" v="91" actId="207"/>
        <pc:sldMkLst>
          <pc:docMk/>
          <pc:sldMk cId="2890710433" sldId="405"/>
        </pc:sldMkLst>
        <pc:spChg chg="mod">
          <ac:chgData name="Robin Tannenberg" userId="989a39b0e01aaf02" providerId="LiveId" clId="{2F17A7B8-78C7-427A-A687-95701203916D}" dt="2024-01-14T18:49:50.654" v="91" actId="207"/>
          <ac:spMkLst>
            <pc:docMk/>
            <pc:sldMk cId="2890710433" sldId="405"/>
            <ac:spMk id="7" creationId="{D884B454-13D6-498E-9470-271E8597B3C1}"/>
          </ac:spMkLst>
        </pc:spChg>
        <pc:spChg chg="mod">
          <ac:chgData name="Robin Tannenberg" userId="989a39b0e01aaf02" providerId="LiveId" clId="{2F17A7B8-78C7-427A-A687-95701203916D}" dt="2024-01-14T18:47:16.271" v="66" actId="15"/>
          <ac:spMkLst>
            <pc:docMk/>
            <pc:sldMk cId="2890710433" sldId="405"/>
            <ac:spMk id="8" creationId="{31FCA577-669C-4922-8123-B172E19636C3}"/>
          </ac:spMkLst>
        </pc:spChg>
      </pc:sldChg>
      <pc:sldChg chg="addSp delSp modSp add mod ord">
        <pc:chgData name="Robin Tannenberg" userId="989a39b0e01aaf02" providerId="LiveId" clId="{2F17A7B8-78C7-427A-A687-95701203916D}" dt="2024-01-14T18:48:37.204" v="85"/>
        <pc:sldMkLst>
          <pc:docMk/>
          <pc:sldMk cId="1326499660" sldId="406"/>
        </pc:sldMkLst>
        <pc:spChg chg="mod">
          <ac:chgData name="Robin Tannenberg" userId="989a39b0e01aaf02" providerId="LiveId" clId="{2F17A7B8-78C7-427A-A687-95701203916D}" dt="2024-01-14T18:48:23.657" v="81" actId="20577"/>
          <ac:spMkLst>
            <pc:docMk/>
            <pc:sldMk cId="1326499660" sldId="406"/>
            <ac:spMk id="2" creationId="{F6C69A12-8F3A-ADCC-0229-78F169C8862F}"/>
          </ac:spMkLst>
        </pc:spChg>
        <pc:spChg chg="add del mod">
          <ac:chgData name="Robin Tannenberg" userId="989a39b0e01aaf02" providerId="LiveId" clId="{2F17A7B8-78C7-427A-A687-95701203916D}" dt="2024-01-14T18:48:31.896" v="83"/>
          <ac:spMkLst>
            <pc:docMk/>
            <pc:sldMk cId="1326499660" sldId="406"/>
            <ac:spMk id="6" creationId="{30B19A72-F7BF-6A81-765A-F8EE0218E926}"/>
          </ac:spMkLst>
        </pc:spChg>
        <pc:picChg chg="del">
          <ac:chgData name="Robin Tannenberg" userId="989a39b0e01aaf02" providerId="LiveId" clId="{2F17A7B8-78C7-427A-A687-95701203916D}" dt="2024-01-14T18:48:28.897" v="82" actId="478"/>
          <ac:picMkLst>
            <pc:docMk/>
            <pc:sldMk cId="1326499660" sldId="406"/>
            <ac:picMk id="5" creationId="{6A598BF0-1B8C-697A-4ECC-4FD5A2DC3551}"/>
          </ac:picMkLst>
        </pc:picChg>
        <pc:picChg chg="add mod">
          <ac:chgData name="Robin Tannenberg" userId="989a39b0e01aaf02" providerId="LiveId" clId="{2F17A7B8-78C7-427A-A687-95701203916D}" dt="2024-01-14T18:48:31.896" v="83"/>
          <ac:picMkLst>
            <pc:docMk/>
            <pc:sldMk cId="1326499660" sldId="406"/>
            <ac:picMk id="1026" creationId="{495311A5-FC0C-7CB1-88F1-96CD6A1CAFB0}"/>
          </ac:picMkLst>
        </pc:picChg>
      </pc:sldChg>
      <pc:sldChg chg="modSp add mod">
        <pc:chgData name="Robin Tannenberg" userId="989a39b0e01aaf02" providerId="LiveId" clId="{2F17A7B8-78C7-427A-A687-95701203916D}" dt="2024-01-14T18:49:39.336" v="90" actId="207"/>
        <pc:sldMkLst>
          <pc:docMk/>
          <pc:sldMk cId="3770260837" sldId="407"/>
        </pc:sldMkLst>
        <pc:spChg chg="mod">
          <ac:chgData name="Robin Tannenberg" userId="989a39b0e01aaf02" providerId="LiveId" clId="{2F17A7B8-78C7-427A-A687-95701203916D}" dt="2024-01-14T18:49:39.336" v="90" actId="207"/>
          <ac:spMkLst>
            <pc:docMk/>
            <pc:sldMk cId="3770260837" sldId="407"/>
            <ac:spMk id="7" creationId="{D884B454-13D6-498E-9470-271E8597B3C1}"/>
          </ac:spMkLst>
        </pc:spChg>
        <pc:spChg chg="mod">
          <ac:chgData name="Robin Tannenberg" userId="989a39b0e01aaf02" providerId="LiveId" clId="{2F17A7B8-78C7-427A-A687-95701203916D}" dt="2024-01-14T18:49:28.385" v="89" actId="207"/>
          <ac:spMkLst>
            <pc:docMk/>
            <pc:sldMk cId="3770260837" sldId="407"/>
            <ac:spMk id="8" creationId="{31FCA577-669C-4922-8123-B172E19636C3}"/>
          </ac:spMkLst>
        </pc:spChg>
      </pc:sldChg>
      <pc:sldChg chg="addSp delSp new del mod">
        <pc:chgData name="Robin Tannenberg" userId="989a39b0e01aaf02" providerId="LiveId" clId="{2F17A7B8-78C7-427A-A687-95701203916D}" dt="2024-01-14T18:57:16.764" v="123" actId="680"/>
        <pc:sldMkLst>
          <pc:docMk/>
          <pc:sldMk cId="915711424" sldId="408"/>
        </pc:sldMkLst>
        <pc:spChg chg="add del">
          <ac:chgData name="Robin Tannenberg" userId="989a39b0e01aaf02" providerId="LiveId" clId="{2F17A7B8-78C7-427A-A687-95701203916D}" dt="2024-01-14T18:57:15.374" v="122" actId="22"/>
          <ac:spMkLst>
            <pc:docMk/>
            <pc:sldMk cId="915711424" sldId="408"/>
            <ac:spMk id="6" creationId="{96F6157E-1CAA-A201-09A0-EE822669C9AF}"/>
          </ac:spMkLst>
        </pc:spChg>
      </pc:sldChg>
      <pc:sldChg chg="addSp delSp modSp new mod ord modClrScheme chgLayout">
        <pc:chgData name="Robin Tannenberg" userId="989a39b0e01aaf02" providerId="LiveId" clId="{2F17A7B8-78C7-427A-A687-95701203916D}" dt="2024-01-14T19:15:15.217" v="256" actId="1076"/>
        <pc:sldMkLst>
          <pc:docMk/>
          <pc:sldMk cId="1074599264" sldId="408"/>
        </pc:sldMkLst>
        <pc:spChg chg="mod ord">
          <ac:chgData name="Robin Tannenberg" userId="989a39b0e01aaf02" providerId="LiveId" clId="{2F17A7B8-78C7-427A-A687-95701203916D}" dt="2024-01-14T19:13:00.646" v="238" actId="700"/>
          <ac:spMkLst>
            <pc:docMk/>
            <pc:sldMk cId="1074599264" sldId="408"/>
            <ac:spMk id="2" creationId="{6AB4FE48-E3DE-79F0-62D6-2894CBB756BB}"/>
          </ac:spMkLst>
        </pc:spChg>
        <pc:spChg chg="add del mod ord">
          <ac:chgData name="Robin Tannenberg" userId="989a39b0e01aaf02" providerId="LiveId" clId="{2F17A7B8-78C7-427A-A687-95701203916D}" dt="2024-01-14T19:15:12.886" v="255"/>
          <ac:spMkLst>
            <pc:docMk/>
            <pc:sldMk cId="1074599264" sldId="408"/>
            <ac:spMk id="3" creationId="{A9009FB7-60D8-34C6-16A8-B8722FEFBAC5}"/>
          </ac:spMkLst>
        </pc:spChg>
        <pc:spChg chg="mod ord">
          <ac:chgData name="Robin Tannenberg" userId="989a39b0e01aaf02" providerId="LiveId" clId="{2F17A7B8-78C7-427A-A687-95701203916D}" dt="2024-01-14T19:13:00.646" v="238" actId="700"/>
          <ac:spMkLst>
            <pc:docMk/>
            <pc:sldMk cId="1074599264" sldId="408"/>
            <ac:spMk id="4" creationId="{CEC0E940-2B77-3A54-0A0B-FFAA4D11DF30}"/>
          </ac:spMkLst>
        </pc:spChg>
        <pc:spChg chg="add del mod">
          <ac:chgData name="Robin Tannenberg" userId="989a39b0e01aaf02" providerId="LiveId" clId="{2F17A7B8-78C7-427A-A687-95701203916D}" dt="2024-01-14T19:09:00.194" v="220"/>
          <ac:spMkLst>
            <pc:docMk/>
            <pc:sldMk cId="1074599264" sldId="408"/>
            <ac:spMk id="5" creationId="{EA5BB1B7-55C8-7D74-A1E6-B66296D125C2}"/>
          </ac:spMkLst>
        </pc:spChg>
        <pc:spChg chg="add mod ord">
          <ac:chgData name="Robin Tannenberg" userId="989a39b0e01aaf02" providerId="LiveId" clId="{2F17A7B8-78C7-427A-A687-95701203916D}" dt="2024-01-14T19:13:37.535" v="244" actId="403"/>
          <ac:spMkLst>
            <pc:docMk/>
            <pc:sldMk cId="1074599264" sldId="408"/>
            <ac:spMk id="6" creationId="{E28FE4EB-9ABD-393D-2695-1519CD8984BD}"/>
          </ac:spMkLst>
        </pc:spChg>
        <pc:picChg chg="add mod">
          <ac:chgData name="Robin Tannenberg" userId="989a39b0e01aaf02" providerId="LiveId" clId="{2F17A7B8-78C7-427A-A687-95701203916D}" dt="2024-01-14T19:13:54.951" v="246" actId="1076"/>
          <ac:picMkLst>
            <pc:docMk/>
            <pc:sldMk cId="1074599264" sldId="408"/>
            <ac:picMk id="7" creationId="{26C59520-35D9-2C47-0484-7E48EE7974DC}"/>
          </ac:picMkLst>
        </pc:picChg>
        <pc:picChg chg="add mod">
          <ac:chgData name="Robin Tannenberg" userId="989a39b0e01aaf02" providerId="LiveId" clId="{2F17A7B8-78C7-427A-A687-95701203916D}" dt="2024-01-14T19:15:15.217" v="256" actId="1076"/>
          <ac:picMkLst>
            <pc:docMk/>
            <pc:sldMk cId="1074599264" sldId="408"/>
            <ac:picMk id="2050" creationId="{0CC29EF9-5DC9-34C0-F412-BD2D1EE2801F}"/>
          </ac:picMkLst>
        </pc:picChg>
      </pc:sldChg>
      <pc:sldChg chg="modSp new mod">
        <pc:chgData name="Robin Tannenberg" userId="989a39b0e01aaf02" providerId="LiveId" clId="{2F17A7B8-78C7-427A-A687-95701203916D}" dt="2024-01-14T19:01:43.236" v="175" actId="20577"/>
        <pc:sldMkLst>
          <pc:docMk/>
          <pc:sldMk cId="2196679269" sldId="409"/>
        </pc:sldMkLst>
        <pc:spChg chg="mod">
          <ac:chgData name="Robin Tannenberg" userId="989a39b0e01aaf02" providerId="LiveId" clId="{2F17A7B8-78C7-427A-A687-95701203916D}" dt="2024-01-14T19:01:43.236" v="175" actId="20577"/>
          <ac:spMkLst>
            <pc:docMk/>
            <pc:sldMk cId="2196679269" sldId="409"/>
            <ac:spMk id="2" creationId="{8D706715-F1B4-3A1D-30BD-76A57046BC29}"/>
          </ac:spMkLst>
        </pc:spChg>
        <pc:spChg chg="mod">
          <ac:chgData name="Robin Tannenberg" userId="989a39b0e01aaf02" providerId="LiveId" clId="{2F17A7B8-78C7-427A-A687-95701203916D}" dt="2024-01-14T19:01:29.466" v="160" actId="404"/>
          <ac:spMkLst>
            <pc:docMk/>
            <pc:sldMk cId="2196679269" sldId="409"/>
            <ac:spMk id="3" creationId="{BABFE247-32C1-6117-9197-810907B29145}"/>
          </ac:spMkLst>
        </pc:spChg>
      </pc:sldChg>
      <pc:sldChg chg="add del">
        <pc:chgData name="Robin Tannenberg" userId="989a39b0e01aaf02" providerId="LiveId" clId="{2F17A7B8-78C7-427A-A687-95701203916D}" dt="2024-01-14T21:04:20.625" v="272"/>
        <pc:sldMkLst>
          <pc:docMk/>
          <pc:sldMk cId="323543709" sldId="410"/>
        </pc:sldMkLst>
      </pc:sldChg>
      <pc:sldChg chg="addSp modSp new del mod ord">
        <pc:chgData name="Robin Tannenberg" userId="989a39b0e01aaf02" providerId="LiveId" clId="{2F17A7B8-78C7-427A-A687-95701203916D}" dt="2024-01-14T21:01:53.993" v="270" actId="47"/>
        <pc:sldMkLst>
          <pc:docMk/>
          <pc:sldMk cId="487119042" sldId="410"/>
        </pc:sldMkLst>
        <pc:spChg chg="mod">
          <ac:chgData name="Robin Tannenberg" userId="989a39b0e01aaf02" providerId="LiveId" clId="{2F17A7B8-78C7-427A-A687-95701203916D}" dt="2024-01-14T19:04:34.567" v="189" actId="20577"/>
          <ac:spMkLst>
            <pc:docMk/>
            <pc:sldMk cId="487119042" sldId="410"/>
            <ac:spMk id="3" creationId="{1AA1CFEF-248E-AA81-9AD0-6E80EB2B28A7}"/>
          </ac:spMkLst>
        </pc:spChg>
        <pc:picChg chg="add mod">
          <ac:chgData name="Robin Tannenberg" userId="989a39b0e01aaf02" providerId="LiveId" clId="{2F17A7B8-78C7-427A-A687-95701203916D}" dt="2024-01-14T19:03:07.559" v="183" actId="1076"/>
          <ac:picMkLst>
            <pc:docMk/>
            <pc:sldMk cId="487119042" sldId="410"/>
            <ac:picMk id="3074" creationId="{3ECC59CB-E512-E098-2E15-259C76E94D2C}"/>
          </ac:picMkLst>
        </pc:picChg>
      </pc:sldChg>
      <pc:sldChg chg="add del">
        <pc:chgData name="Robin Tannenberg" userId="989a39b0e01aaf02" providerId="LiveId" clId="{2F17A7B8-78C7-427A-A687-95701203916D}" dt="2024-01-14T21:04:59.193" v="276" actId="47"/>
        <pc:sldMkLst>
          <pc:docMk/>
          <pc:sldMk cId="1048966825" sldId="410"/>
        </pc:sldMkLst>
      </pc:sldChg>
      <pc:sldChg chg="add del">
        <pc:chgData name="Robin Tannenberg" userId="989a39b0e01aaf02" providerId="LiveId" clId="{2F17A7B8-78C7-427A-A687-95701203916D}" dt="2024-01-14T21:05:00.243" v="277" actId="47"/>
        <pc:sldMkLst>
          <pc:docMk/>
          <pc:sldMk cId="64019362" sldId="411"/>
        </pc:sldMkLst>
      </pc:sldChg>
      <pc:sldMasterChg chg="modSldLayout">
        <pc:chgData name="Robin Tannenberg" userId="989a39b0e01aaf02" providerId="LiveId" clId="{2F17A7B8-78C7-427A-A687-95701203916D}" dt="2021-11-20T18:48:40.437" v="14" actId="478"/>
        <pc:sldMasterMkLst>
          <pc:docMk/>
          <pc:sldMasterMk cId="3193117070" sldId="2147483660"/>
        </pc:sldMasterMkLst>
        <pc:sldLayoutChg chg="delSp modSp mod">
          <pc:chgData name="Robin Tannenberg" userId="989a39b0e01aaf02" providerId="LiveId" clId="{2F17A7B8-78C7-427A-A687-95701203916D}" dt="2021-11-20T18:48:40.437" v="14" actId="478"/>
          <pc:sldLayoutMkLst>
            <pc:docMk/>
            <pc:sldMasterMk cId="3193117070" sldId="2147483660"/>
            <pc:sldLayoutMk cId="2645177010" sldId="2147483665"/>
          </pc:sldLayoutMkLst>
          <pc:spChg chg="del mod">
            <ac:chgData name="Robin Tannenberg" userId="989a39b0e01aaf02" providerId="LiveId" clId="{2F17A7B8-78C7-427A-A687-95701203916D}" dt="2021-11-20T18:48:40.437" v="14" actId="478"/>
            <ac:spMkLst>
              <pc:docMk/>
              <pc:sldMasterMk cId="3193117070" sldId="2147483660"/>
              <pc:sldLayoutMk cId="2645177010" sldId="2147483665"/>
              <ac:spMk id="4" creationId="{8BEABBFE-DE46-4003-AAEA-7AE16A504467}"/>
            </ac:spMkLst>
          </pc:spChg>
          <pc:spChg chg="del">
            <ac:chgData name="Robin Tannenberg" userId="989a39b0e01aaf02" providerId="LiveId" clId="{2F17A7B8-78C7-427A-A687-95701203916D}" dt="2021-11-20T18:48:40.437" v="14" actId="478"/>
            <ac:spMkLst>
              <pc:docMk/>
              <pc:sldMasterMk cId="3193117070" sldId="2147483660"/>
              <pc:sldLayoutMk cId="2645177010" sldId="2147483665"/>
              <ac:spMk id="5" creationId="{90D5D6E0-CCFA-4890-A28C-3D14E9A0E305}"/>
            </ac:spMkLst>
          </pc:spChg>
        </pc:sldLayoutChg>
      </pc:sldMasterChg>
    </pc:docChg>
  </pc:docChgLst>
  <pc:docChgLst>
    <pc:chgData name="Robin Tannenberg" userId="989a39b0e01aaf02" providerId="LiveId" clId="{FAF1BBA6-D14E-4246-9EED-A2D8EBDD7377}"/>
    <pc:docChg chg="addSld modSld modMainMaster">
      <pc:chgData name="Robin Tannenberg" userId="989a39b0e01aaf02" providerId="LiveId" clId="{FAF1BBA6-D14E-4246-9EED-A2D8EBDD7377}" dt="2021-10-14T17:05:24.142" v="60" actId="6549"/>
      <pc:docMkLst>
        <pc:docMk/>
      </pc:docMkLst>
      <pc:sldChg chg="modSp new mod">
        <pc:chgData name="Robin Tannenberg" userId="989a39b0e01aaf02" providerId="LiveId" clId="{FAF1BBA6-D14E-4246-9EED-A2D8EBDD7377}" dt="2021-10-14T17:05:24.142" v="60" actId="6549"/>
        <pc:sldMkLst>
          <pc:docMk/>
          <pc:sldMk cId="333879996" sldId="256"/>
        </pc:sldMkLst>
        <pc:spChg chg="mod">
          <ac:chgData name="Robin Tannenberg" userId="989a39b0e01aaf02" providerId="LiveId" clId="{FAF1BBA6-D14E-4246-9EED-A2D8EBDD7377}" dt="2021-10-14T17:05:24.142" v="60" actId="6549"/>
          <ac:spMkLst>
            <pc:docMk/>
            <pc:sldMk cId="333879996" sldId="256"/>
            <ac:spMk id="2" creationId="{7DAAE7D6-54AD-4F46-8FCD-0D65389AEFFC}"/>
          </ac:spMkLst>
        </pc:spChg>
      </pc:sldChg>
      <pc:sldChg chg="new">
        <pc:chgData name="Robin Tannenberg" userId="989a39b0e01aaf02" providerId="LiveId" clId="{FAF1BBA6-D14E-4246-9EED-A2D8EBDD7377}" dt="2021-10-14T17:00:04.851" v="4" actId="680"/>
        <pc:sldMkLst>
          <pc:docMk/>
          <pc:sldMk cId="1473612254" sldId="257"/>
        </pc:sldMkLst>
      </pc:sldChg>
      <pc:sldMasterChg chg="modSp mod modSldLayout">
        <pc:chgData name="Robin Tannenberg" userId="989a39b0e01aaf02" providerId="LiveId" clId="{FAF1BBA6-D14E-4246-9EED-A2D8EBDD7377}" dt="2021-10-14T17:05:06.339" v="59" actId="14100"/>
        <pc:sldMasterMkLst>
          <pc:docMk/>
          <pc:sldMasterMk cId="2322215065" sldId="2147483648"/>
        </pc:sldMasterMkLst>
        <pc:spChg chg="mod">
          <ac:chgData name="Robin Tannenberg" userId="989a39b0e01aaf02" providerId="LiveId" clId="{FAF1BBA6-D14E-4246-9EED-A2D8EBDD7377}" dt="2021-10-14T17:02:38.847" v="24" actId="20577"/>
          <ac:spMkLst>
            <pc:docMk/>
            <pc:sldMasterMk cId="2322215065" sldId="2147483648"/>
            <ac:spMk id="2" creationId="{C87706F6-3142-4974-A3F1-C5F0DB17D28D}"/>
          </ac:spMkLst>
        </pc:spChg>
        <pc:spChg chg="mod">
          <ac:chgData name="Robin Tannenberg" userId="989a39b0e01aaf02" providerId="LiveId" clId="{FAF1BBA6-D14E-4246-9EED-A2D8EBDD7377}" dt="2021-10-14T17:02:10.713" v="22" actId="404"/>
          <ac:spMkLst>
            <pc:docMk/>
            <pc:sldMasterMk cId="2322215065" sldId="2147483648"/>
            <ac:spMk id="3" creationId="{5F2FE77C-0D10-4432-8BF5-2B3CF651A97D}"/>
          </ac:spMkLst>
        </pc:spChg>
        <pc:sldLayoutChg chg="modSp mod">
          <pc:chgData name="Robin Tannenberg" userId="989a39b0e01aaf02" providerId="LiveId" clId="{FAF1BBA6-D14E-4246-9EED-A2D8EBDD7377}" dt="2021-10-14T17:02:57.117" v="25" actId="14100"/>
          <pc:sldLayoutMkLst>
            <pc:docMk/>
            <pc:sldMasterMk cId="2322215065" sldId="2147483648"/>
            <pc:sldLayoutMk cId="48058653" sldId="2147483652"/>
          </pc:sldLayoutMkLst>
          <pc:spChg chg="mod">
            <ac:chgData name="Robin Tannenberg" userId="989a39b0e01aaf02" providerId="LiveId" clId="{FAF1BBA6-D14E-4246-9EED-A2D8EBDD7377}" dt="2021-10-14T17:02:57.117" v="25" actId="14100"/>
            <ac:spMkLst>
              <pc:docMk/>
              <pc:sldMasterMk cId="2322215065" sldId="2147483648"/>
              <pc:sldLayoutMk cId="48058653" sldId="2147483652"/>
              <ac:spMk id="3" creationId="{50A971D5-56F4-4BA3-9C8A-0AA7FC06AE51}"/>
            </ac:spMkLst>
          </pc:spChg>
          <pc:spChg chg="mod">
            <ac:chgData name="Robin Tannenberg" userId="989a39b0e01aaf02" providerId="LiveId" clId="{FAF1BBA6-D14E-4246-9EED-A2D8EBDD7377}" dt="2021-10-14T17:02:57.117" v="25" actId="14100"/>
            <ac:spMkLst>
              <pc:docMk/>
              <pc:sldMasterMk cId="2322215065" sldId="2147483648"/>
              <pc:sldLayoutMk cId="48058653" sldId="2147483652"/>
              <ac:spMk id="4" creationId="{7AE3833C-5BF3-4002-82BB-96E0620FCEC8}"/>
            </ac:spMkLst>
          </pc:spChg>
        </pc:sldLayoutChg>
        <pc:sldLayoutChg chg="modSp mod">
          <pc:chgData name="Robin Tannenberg" userId="989a39b0e01aaf02" providerId="LiveId" clId="{FAF1BBA6-D14E-4246-9EED-A2D8EBDD7377}" dt="2021-10-14T17:03:59.677" v="40" actId="14100"/>
          <pc:sldLayoutMkLst>
            <pc:docMk/>
            <pc:sldMasterMk cId="2322215065" sldId="2147483648"/>
            <pc:sldLayoutMk cId="1097723983" sldId="2147483653"/>
          </pc:sldLayoutMkLst>
          <pc:spChg chg="mod">
            <ac:chgData name="Robin Tannenberg" userId="989a39b0e01aaf02" providerId="LiveId" clId="{FAF1BBA6-D14E-4246-9EED-A2D8EBDD7377}" dt="2021-10-14T17:03:54.268" v="39" actId="20577"/>
            <ac:spMkLst>
              <pc:docMk/>
              <pc:sldMasterMk cId="2322215065" sldId="2147483648"/>
              <pc:sldLayoutMk cId="1097723983" sldId="2147483653"/>
              <ac:spMk id="2" creationId="{4CB41C59-9516-484E-A44E-F48121668D6D}"/>
            </ac:spMkLst>
          </pc:spChg>
          <pc:spChg chg="mod">
            <ac:chgData name="Robin Tannenberg" userId="989a39b0e01aaf02" providerId="LiveId" clId="{FAF1BBA6-D14E-4246-9EED-A2D8EBDD7377}" dt="2021-10-14T17:03:49.187" v="37" actId="403"/>
            <ac:spMkLst>
              <pc:docMk/>
              <pc:sldMasterMk cId="2322215065" sldId="2147483648"/>
              <pc:sldLayoutMk cId="1097723983" sldId="2147483653"/>
              <ac:spMk id="3" creationId="{E6A45976-04A9-4BEF-8C44-C18192BDC5CE}"/>
            </ac:spMkLst>
          </pc:spChg>
          <pc:spChg chg="mod">
            <ac:chgData name="Robin Tannenberg" userId="989a39b0e01aaf02" providerId="LiveId" clId="{FAF1BBA6-D14E-4246-9EED-A2D8EBDD7377}" dt="2021-10-14T17:03:59.677" v="40" actId="14100"/>
            <ac:spMkLst>
              <pc:docMk/>
              <pc:sldMasterMk cId="2322215065" sldId="2147483648"/>
              <pc:sldLayoutMk cId="1097723983" sldId="2147483653"/>
              <ac:spMk id="4" creationId="{846D6CC0-F994-4A98-86E2-81A5BA6CA094}"/>
            </ac:spMkLst>
          </pc:spChg>
          <pc:spChg chg="mod">
            <ac:chgData name="Robin Tannenberg" userId="989a39b0e01aaf02" providerId="LiveId" clId="{FAF1BBA6-D14E-4246-9EED-A2D8EBDD7377}" dt="2021-10-14T17:03:49.187" v="37" actId="403"/>
            <ac:spMkLst>
              <pc:docMk/>
              <pc:sldMasterMk cId="2322215065" sldId="2147483648"/>
              <pc:sldLayoutMk cId="1097723983" sldId="2147483653"/>
              <ac:spMk id="5" creationId="{BB0A673C-6D90-4360-86C4-84F3B10ADD15}"/>
            </ac:spMkLst>
          </pc:spChg>
          <pc:spChg chg="mod">
            <ac:chgData name="Robin Tannenberg" userId="989a39b0e01aaf02" providerId="LiveId" clId="{FAF1BBA6-D14E-4246-9EED-A2D8EBDD7377}" dt="2021-10-14T17:03:59.677" v="40" actId="14100"/>
            <ac:spMkLst>
              <pc:docMk/>
              <pc:sldMasterMk cId="2322215065" sldId="2147483648"/>
              <pc:sldLayoutMk cId="1097723983" sldId="2147483653"/>
              <ac:spMk id="6" creationId="{EB946A9C-6D32-44D3-A294-9CAE7AFA6EC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4:15.277" v="44" actId="404"/>
          <pc:sldLayoutMkLst>
            <pc:docMk/>
            <pc:sldMasterMk cId="2322215065" sldId="2147483648"/>
            <pc:sldLayoutMk cId="1639017745" sldId="2147483656"/>
          </pc:sldLayoutMkLst>
          <pc:spChg chg="mod">
            <ac:chgData name="Robin Tannenberg" userId="989a39b0e01aaf02" providerId="LiveId" clId="{FAF1BBA6-D14E-4246-9EED-A2D8EBDD7377}" dt="2021-10-14T17:04:15.277" v="44" actId="404"/>
            <ac:spMkLst>
              <pc:docMk/>
              <pc:sldMasterMk cId="2322215065" sldId="2147483648"/>
              <pc:sldLayoutMk cId="1639017745" sldId="2147483656"/>
              <ac:spMk id="3" creationId="{63A193F9-65AB-4876-A1D2-F77381CE555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4:31.253" v="45" actId="14100"/>
          <pc:sldLayoutMkLst>
            <pc:docMk/>
            <pc:sldMasterMk cId="2322215065" sldId="2147483648"/>
            <pc:sldLayoutMk cId="873313134" sldId="2147483657"/>
          </pc:sldLayoutMkLst>
          <pc:spChg chg="mod">
            <ac:chgData name="Robin Tannenberg" userId="989a39b0e01aaf02" providerId="LiveId" clId="{FAF1BBA6-D14E-4246-9EED-A2D8EBDD7377}" dt="2021-10-14T17:04:31.253" v="45" actId="14100"/>
            <ac:spMkLst>
              <pc:docMk/>
              <pc:sldMasterMk cId="2322215065" sldId="2147483648"/>
              <pc:sldLayoutMk cId="873313134" sldId="2147483657"/>
              <ac:spMk id="3" creationId="{F76EF6A3-5ABC-4046-A730-1775017B2A3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5:06.339" v="59" actId="14100"/>
          <pc:sldLayoutMkLst>
            <pc:docMk/>
            <pc:sldMasterMk cId="2322215065" sldId="2147483648"/>
            <pc:sldLayoutMk cId="469513598" sldId="2147483659"/>
          </pc:sldLayoutMkLst>
          <pc:spChg chg="mod">
            <ac:chgData name="Robin Tannenberg" userId="989a39b0e01aaf02" providerId="LiveId" clId="{FAF1BBA6-D14E-4246-9EED-A2D8EBDD7377}" dt="2021-10-14T17:05:01.592" v="58" actId="20577"/>
            <ac:spMkLst>
              <pc:docMk/>
              <pc:sldMasterMk cId="2322215065" sldId="2147483648"/>
              <pc:sldLayoutMk cId="469513598" sldId="2147483659"/>
              <ac:spMk id="2" creationId="{75FDEBA9-4907-4C10-BE4E-36449F9265B8}"/>
            </ac:spMkLst>
          </pc:spChg>
          <pc:spChg chg="mod">
            <ac:chgData name="Robin Tannenberg" userId="989a39b0e01aaf02" providerId="LiveId" clId="{FAF1BBA6-D14E-4246-9EED-A2D8EBDD7377}" dt="2021-10-14T17:05:06.339" v="59" actId="14100"/>
            <ac:spMkLst>
              <pc:docMk/>
              <pc:sldMasterMk cId="2322215065" sldId="2147483648"/>
              <pc:sldLayoutMk cId="469513598" sldId="2147483659"/>
              <ac:spMk id="3" creationId="{17D3BE1B-CA53-4F89-BA5E-562ABE62B1B6}"/>
            </ac:spMkLst>
          </pc:spChg>
        </pc:sldLayoutChg>
      </pc:sldMasterChg>
    </pc:docChg>
  </pc:docChgLst>
  <pc:docChgLst>
    <pc:chgData name="Robin Tannenberg" userId="989a39b0e01aaf02" providerId="LiveId" clId="{C5C7C510-08EE-4F75-B734-AC06746AD30E}"/>
    <pc:docChg chg="undo redo custSel addSld modSld">
      <pc:chgData name="Robin Tannenberg" userId="989a39b0e01aaf02" providerId="LiveId" clId="{C5C7C510-08EE-4F75-B734-AC06746AD30E}" dt="2021-10-31T12:08:50.989" v="518" actId="1076"/>
      <pc:docMkLst>
        <pc:docMk/>
      </pc:docMkLst>
      <pc:sldChg chg="modSp mod">
        <pc:chgData name="Robin Tannenberg" userId="989a39b0e01aaf02" providerId="LiveId" clId="{C5C7C510-08EE-4F75-B734-AC06746AD30E}" dt="2021-10-18T17:53:09.558" v="3" actId="27636"/>
        <pc:sldMkLst>
          <pc:docMk/>
          <pc:sldMk cId="333879996" sldId="256"/>
        </pc:sldMkLst>
        <pc:spChg chg="mod">
          <ac:chgData name="Robin Tannenberg" userId="989a39b0e01aaf02" providerId="LiveId" clId="{C5C7C510-08EE-4F75-B734-AC06746AD30E}" dt="2021-10-18T17:53:09.558" v="3" actId="27636"/>
          <ac:spMkLst>
            <pc:docMk/>
            <pc:sldMk cId="333879996" sldId="256"/>
            <ac:spMk id="2" creationId="{7DAAE7D6-54AD-4F46-8FCD-0D65389AEFFC}"/>
          </ac:spMkLst>
        </pc:spChg>
      </pc:sldChg>
      <pc:sldChg chg="addSp delSp modSp mod">
        <pc:chgData name="Robin Tannenberg" userId="989a39b0e01aaf02" providerId="LiveId" clId="{C5C7C510-08EE-4F75-B734-AC06746AD30E}" dt="2021-10-30T18:46:59.639" v="447" actId="20577"/>
        <pc:sldMkLst>
          <pc:docMk/>
          <pc:sldMk cId="1473612254" sldId="257"/>
        </pc:sldMkLst>
        <pc:spChg chg="mod">
          <ac:chgData name="Robin Tannenberg" userId="989a39b0e01aaf02" providerId="LiveId" clId="{C5C7C510-08EE-4F75-B734-AC06746AD30E}" dt="2021-10-30T18:46:59.639" v="447" actId="20577"/>
          <ac:spMkLst>
            <pc:docMk/>
            <pc:sldMk cId="1473612254" sldId="257"/>
            <ac:spMk id="2" creationId="{29F95242-023D-43EA-ACFB-72546055FBFA}"/>
          </ac:spMkLst>
        </pc:spChg>
        <pc:spChg chg="del">
          <ac:chgData name="Robin Tannenberg" userId="989a39b0e01aaf02" providerId="LiveId" clId="{C5C7C510-08EE-4F75-B734-AC06746AD30E}" dt="2021-10-18T17:58:31.811" v="8" actId="478"/>
          <ac:spMkLst>
            <pc:docMk/>
            <pc:sldMk cId="1473612254" sldId="257"/>
            <ac:spMk id="3" creationId="{4363D4EC-53DB-4E51-A7B9-7727246F59DE}"/>
          </ac:spMkLst>
        </pc:spChg>
        <pc:spChg chg="add del mod">
          <ac:chgData name="Robin Tannenberg" userId="989a39b0e01aaf02" providerId="LiveId" clId="{C5C7C510-08EE-4F75-B734-AC06746AD30E}" dt="2021-10-18T17:56:37.494" v="7"/>
          <ac:spMkLst>
            <pc:docMk/>
            <pc:sldMk cId="1473612254" sldId="257"/>
            <ac:spMk id="5" creationId="{1FEEF06A-E755-4399-B436-95606E392166}"/>
          </ac:spMkLst>
        </pc:spChg>
        <pc:spChg chg="add del mod">
          <ac:chgData name="Robin Tannenberg" userId="989a39b0e01aaf02" providerId="LiveId" clId="{C5C7C510-08EE-4F75-B734-AC06746AD30E}" dt="2021-10-18T17:56:37.494" v="7"/>
          <ac:spMkLst>
            <pc:docMk/>
            <pc:sldMk cId="1473612254" sldId="257"/>
            <ac:spMk id="6" creationId="{BA4B2A03-7CCF-4674-9C1E-A729C118A665}"/>
          </ac:spMkLst>
        </pc:spChg>
        <pc:spChg chg="add del mod">
          <ac:chgData name="Robin Tannenberg" userId="989a39b0e01aaf02" providerId="LiveId" clId="{C5C7C510-08EE-4F75-B734-AC06746AD30E}" dt="2021-10-18T17:56:37.494" v="7"/>
          <ac:spMkLst>
            <pc:docMk/>
            <pc:sldMk cId="1473612254" sldId="257"/>
            <ac:spMk id="7" creationId="{5610CFC2-A93F-48CE-83EB-1299B749557F}"/>
          </ac:spMkLst>
        </pc:spChg>
        <pc:spChg chg="add del mod">
          <ac:chgData name="Robin Tannenberg" userId="989a39b0e01aaf02" providerId="LiveId" clId="{C5C7C510-08EE-4F75-B734-AC06746AD30E}" dt="2021-10-18T17:56:37.494" v="7"/>
          <ac:spMkLst>
            <pc:docMk/>
            <pc:sldMk cId="1473612254" sldId="257"/>
            <ac:spMk id="8" creationId="{E04598DD-3A4B-482B-8E6C-9FC5D0B49B15}"/>
          </ac:spMkLst>
        </pc:spChg>
        <pc:spChg chg="add del mod">
          <ac:chgData name="Robin Tannenberg" userId="989a39b0e01aaf02" providerId="LiveId" clId="{C5C7C510-08EE-4F75-B734-AC06746AD30E}" dt="2021-10-18T17:56:37.494" v="7"/>
          <ac:spMkLst>
            <pc:docMk/>
            <pc:sldMk cId="1473612254" sldId="257"/>
            <ac:spMk id="9" creationId="{02A13CAA-1815-4E49-9464-E0BF19BFB8B5}"/>
          </ac:spMkLst>
        </pc:spChg>
        <pc:spChg chg="add del mod">
          <ac:chgData name="Robin Tannenberg" userId="989a39b0e01aaf02" providerId="LiveId" clId="{C5C7C510-08EE-4F75-B734-AC06746AD30E}" dt="2021-10-18T17:56:37.494" v="7"/>
          <ac:spMkLst>
            <pc:docMk/>
            <pc:sldMk cId="1473612254" sldId="257"/>
            <ac:spMk id="10" creationId="{81B2DA98-822A-42C5-8432-13CB4EF71F32}"/>
          </ac:spMkLst>
        </pc:spChg>
        <pc:spChg chg="add mod">
          <ac:chgData name="Robin Tannenberg" userId="989a39b0e01aaf02" providerId="LiveId" clId="{C5C7C510-08EE-4F75-B734-AC06746AD30E}" dt="2021-10-18T17:58:38.167" v="10" actId="1076"/>
          <ac:spMkLst>
            <pc:docMk/>
            <pc:sldMk cId="1473612254" sldId="257"/>
            <ac:spMk id="12" creationId="{C6E240DD-801F-4DA0-A778-E0B0033E46BD}"/>
          </ac:spMkLst>
        </pc:spChg>
        <pc:spChg chg="add mod">
          <ac:chgData name="Robin Tannenberg" userId="989a39b0e01aaf02" providerId="LiveId" clId="{C5C7C510-08EE-4F75-B734-AC06746AD30E}" dt="2021-10-18T17:58:38.167" v="10" actId="1076"/>
          <ac:spMkLst>
            <pc:docMk/>
            <pc:sldMk cId="1473612254" sldId="257"/>
            <ac:spMk id="13" creationId="{1662769C-8812-48F9-BDA2-473FA13292EC}"/>
          </ac:spMkLst>
        </pc:spChg>
        <pc:spChg chg="add mod">
          <ac:chgData name="Robin Tannenberg" userId="989a39b0e01aaf02" providerId="LiveId" clId="{C5C7C510-08EE-4F75-B734-AC06746AD30E}" dt="2021-10-18T17:58:38.167" v="10" actId="1076"/>
          <ac:spMkLst>
            <pc:docMk/>
            <pc:sldMk cId="1473612254" sldId="257"/>
            <ac:spMk id="14" creationId="{B94ECA2B-ACF4-4397-872F-5BF62BC9AA8B}"/>
          </ac:spMkLst>
        </pc:spChg>
        <pc:spChg chg="add mod">
          <ac:chgData name="Robin Tannenberg" userId="989a39b0e01aaf02" providerId="LiveId" clId="{C5C7C510-08EE-4F75-B734-AC06746AD30E}" dt="2021-10-18T17:58:38.167" v="10" actId="1076"/>
          <ac:spMkLst>
            <pc:docMk/>
            <pc:sldMk cId="1473612254" sldId="257"/>
            <ac:spMk id="15" creationId="{831A108C-A156-4D36-B04E-E3021D6A0CBA}"/>
          </ac:spMkLst>
        </pc:spChg>
        <pc:spChg chg="add mod">
          <ac:chgData name="Robin Tannenberg" userId="989a39b0e01aaf02" providerId="LiveId" clId="{C5C7C510-08EE-4F75-B734-AC06746AD30E}" dt="2021-10-18T17:58:38.167" v="10" actId="1076"/>
          <ac:spMkLst>
            <pc:docMk/>
            <pc:sldMk cId="1473612254" sldId="257"/>
            <ac:spMk id="16" creationId="{CFE9437D-E31A-4D95-A41B-0B6288FC0B7B}"/>
          </ac:spMkLst>
        </pc:spChg>
        <pc:spChg chg="add mod">
          <ac:chgData name="Robin Tannenberg" userId="989a39b0e01aaf02" providerId="LiveId" clId="{C5C7C510-08EE-4F75-B734-AC06746AD30E}" dt="2021-10-18T17:58:38.167" v="10" actId="1076"/>
          <ac:spMkLst>
            <pc:docMk/>
            <pc:sldMk cId="1473612254" sldId="257"/>
            <ac:spMk id="17" creationId="{C33FA505-FAD3-484D-ABC3-C7FDE4DEB622}"/>
          </ac:spMkLst>
        </pc:spChg>
        <pc:spChg chg="add mod">
          <ac:chgData name="Robin Tannenberg" userId="989a39b0e01aaf02" providerId="LiveId" clId="{C5C7C510-08EE-4F75-B734-AC06746AD30E}" dt="2021-10-18T17:58:38.167" v="10" actId="1076"/>
          <ac:spMkLst>
            <pc:docMk/>
            <pc:sldMk cId="1473612254" sldId="257"/>
            <ac:spMk id="18" creationId="{19C1054A-AD95-4119-B187-D1A9FCF944CA}"/>
          </ac:spMkLst>
        </pc:spChg>
        <pc:picChg chg="add del mod">
          <ac:chgData name="Robin Tannenberg" userId="989a39b0e01aaf02" providerId="LiveId" clId="{C5C7C510-08EE-4F75-B734-AC06746AD30E}" dt="2021-10-18T17:56:37.494" v="7"/>
          <ac:picMkLst>
            <pc:docMk/>
            <pc:sldMk cId="1473612254" sldId="257"/>
            <ac:picMk id="4" creationId="{41203108-7D38-4D6F-A3A5-097BA1313FEC}"/>
          </ac:picMkLst>
        </pc:picChg>
        <pc:picChg chg="add mod">
          <ac:chgData name="Robin Tannenberg" userId="989a39b0e01aaf02" providerId="LiveId" clId="{C5C7C510-08EE-4F75-B734-AC06746AD30E}" dt="2021-10-18T17:58:38.167" v="10" actId="1076"/>
          <ac:picMkLst>
            <pc:docMk/>
            <pc:sldMk cId="1473612254" sldId="257"/>
            <ac:picMk id="11" creationId="{4C7D7675-05E2-44E5-A842-0D3B23BB6CFF}"/>
          </ac:picMkLst>
        </pc:picChg>
      </pc:sldChg>
      <pc:sldChg chg="addSp delSp modSp new mod">
        <pc:chgData name="Robin Tannenberg" userId="989a39b0e01aaf02" providerId="LiveId" clId="{C5C7C510-08EE-4F75-B734-AC06746AD30E}" dt="2021-10-18T17:59:35.145" v="25" actId="20577"/>
        <pc:sldMkLst>
          <pc:docMk/>
          <pc:sldMk cId="1528454556" sldId="258"/>
        </pc:sldMkLst>
        <pc:spChg chg="mod">
          <ac:chgData name="Robin Tannenberg" userId="989a39b0e01aaf02" providerId="LiveId" clId="{C5C7C510-08EE-4F75-B734-AC06746AD30E}" dt="2021-10-18T17:59:35.145" v="25" actId="20577"/>
          <ac:spMkLst>
            <pc:docMk/>
            <pc:sldMk cId="1528454556" sldId="258"/>
            <ac:spMk id="2" creationId="{69F8B5EF-92FD-4C4B-9266-08AED4735EA8}"/>
          </ac:spMkLst>
        </pc:spChg>
        <pc:spChg chg="del">
          <ac:chgData name="Robin Tannenberg" userId="989a39b0e01aaf02" providerId="LiveId" clId="{C5C7C510-08EE-4F75-B734-AC06746AD30E}" dt="2021-10-18T17:59:21.178" v="12" actId="478"/>
          <ac:spMkLst>
            <pc:docMk/>
            <pc:sldMk cId="1528454556" sldId="258"/>
            <ac:spMk id="3" creationId="{BBBDFE28-7D4A-4025-8EE6-635713DAD2FB}"/>
          </ac:spMkLst>
        </pc:spChg>
        <pc:spChg chg="add del mod">
          <ac:chgData name="Robin Tannenberg" userId="989a39b0e01aaf02" providerId="LiveId" clId="{C5C7C510-08EE-4F75-B734-AC06746AD30E}" dt="2021-10-18T17:59:30.791" v="15" actId="478"/>
          <ac:spMkLst>
            <pc:docMk/>
            <pc:sldMk cId="1528454556" sldId="258"/>
            <ac:spMk id="5" creationId="{3B083FCF-3BA4-4BB8-BCAD-A37B098385AD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6" creationId="{8B2AE0C2-CAC8-4BAF-81AF-7E9ECFB9CF39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7" creationId="{BD63DB4B-5653-4842-99D8-FC50C0535512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8" creationId="{AEDD0CDC-9C8B-4A9C-8AD0-974055C537AA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9" creationId="{7FABC129-EB93-4193-8950-7451D29A91A1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0" creationId="{31BBB08B-F032-4A66-9107-71EACAE0CF3A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1" creationId="{682A61E8-85A8-4647-B376-497478CDBDC2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2" creationId="{006CC4FA-5FC7-4783-8C9A-E8B479DBDAE4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3" creationId="{4FADF3CB-4EB8-4FF6-9FD1-650C7E3E09E4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4" creationId="{E9624C3D-88A8-4869-90BC-FC3F7457F247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5" creationId="{7EC61B13-8121-46DD-8CC8-7871262789BA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6" creationId="{E36BF4CD-61B9-4EB5-8F5E-6F898F19E295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7" creationId="{4405829B-9466-48A1-8CCA-E9DC12A414EA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8" creationId="{668A5FEB-8972-481D-B0F5-DC3ED6C95CA8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9" creationId="{18559AB4-DCC2-4572-B557-D1132EF86DC6}"/>
          </ac:spMkLst>
        </pc:spChg>
        <pc:picChg chg="add mod">
          <ac:chgData name="Robin Tannenberg" userId="989a39b0e01aaf02" providerId="LiveId" clId="{C5C7C510-08EE-4F75-B734-AC06746AD30E}" dt="2021-10-18T17:59:26.005" v="14" actId="1076"/>
          <ac:picMkLst>
            <pc:docMk/>
            <pc:sldMk cId="1528454556" sldId="258"/>
            <ac:picMk id="4" creationId="{DC833061-8BD3-4E43-82AE-33AEB4A1387A}"/>
          </ac:picMkLst>
        </pc:picChg>
      </pc:sldChg>
      <pc:sldChg chg="addSp delSp modSp new mod">
        <pc:chgData name="Robin Tannenberg" userId="989a39b0e01aaf02" providerId="LiveId" clId="{C5C7C510-08EE-4F75-B734-AC06746AD30E}" dt="2021-10-31T12:08:50.989" v="518" actId="1076"/>
        <pc:sldMkLst>
          <pc:docMk/>
          <pc:sldMk cId="3533904662" sldId="259"/>
        </pc:sldMkLst>
        <pc:spChg chg="mod">
          <ac:chgData name="Robin Tannenberg" userId="989a39b0e01aaf02" providerId="LiveId" clId="{C5C7C510-08EE-4F75-B734-AC06746AD30E}" dt="2021-10-18T18:00:36.009" v="48" actId="27636"/>
          <ac:spMkLst>
            <pc:docMk/>
            <pc:sldMk cId="3533904662" sldId="259"/>
            <ac:spMk id="2" creationId="{3780A899-692C-4677-B7F7-5AF5302799A3}"/>
          </ac:spMkLst>
        </pc:spChg>
        <pc:spChg chg="add mod">
          <ac:chgData name="Robin Tannenberg" userId="989a39b0e01aaf02" providerId="LiveId" clId="{C5C7C510-08EE-4F75-B734-AC06746AD30E}" dt="2021-10-18T18:01:10.704" v="52" actId="14100"/>
          <ac:spMkLst>
            <pc:docMk/>
            <pc:sldMk cId="3533904662" sldId="259"/>
            <ac:spMk id="4" creationId="{1F47F9FB-EE6D-4871-B82C-57AD68365EE6}"/>
          </ac:spMkLst>
        </pc:spChg>
        <pc:spChg chg="add mod topLvl">
          <ac:chgData name="Robin Tannenberg" userId="989a39b0e01aaf02" providerId="LiveId" clId="{C5C7C510-08EE-4F75-B734-AC06746AD30E}" dt="2021-10-24T12:56:25.227" v="319" actId="165"/>
          <ac:spMkLst>
            <pc:docMk/>
            <pc:sldMk cId="3533904662" sldId="259"/>
            <ac:spMk id="9" creationId="{F0202878-B56D-4BFE-95C7-FD424D62EB44}"/>
          </ac:spMkLst>
        </pc:spChg>
        <pc:spChg chg="add mod topLvl">
          <ac:chgData name="Robin Tannenberg" userId="989a39b0e01aaf02" providerId="LiveId" clId="{C5C7C510-08EE-4F75-B734-AC06746AD30E}" dt="2021-10-24T12:57:06.675" v="326" actId="1076"/>
          <ac:spMkLst>
            <pc:docMk/>
            <pc:sldMk cId="3533904662" sldId="259"/>
            <ac:spMk id="10" creationId="{EA14CB55-E069-4B44-9E8F-41B8439582CE}"/>
          </ac:spMkLst>
        </pc:spChg>
        <pc:spChg chg="mod">
          <ac:chgData name="Robin Tannenberg" userId="989a39b0e01aaf02" providerId="LiveId" clId="{C5C7C510-08EE-4F75-B734-AC06746AD30E}" dt="2021-10-24T12:56:25.227" v="319" actId="165"/>
          <ac:spMkLst>
            <pc:docMk/>
            <pc:sldMk cId="3533904662" sldId="259"/>
            <ac:spMk id="12" creationId="{51CB1356-05FC-4A4C-8F43-7385F92925AF}"/>
          </ac:spMkLst>
        </pc:spChg>
        <pc:spChg chg="mod">
          <ac:chgData name="Robin Tannenberg" userId="989a39b0e01aaf02" providerId="LiveId" clId="{C5C7C510-08EE-4F75-B734-AC06746AD30E}" dt="2021-10-24T12:56:25.227" v="319" actId="165"/>
          <ac:spMkLst>
            <pc:docMk/>
            <pc:sldMk cId="3533904662" sldId="259"/>
            <ac:spMk id="13" creationId="{3A3DCE8B-D077-48BA-BF38-17C821BE3BC0}"/>
          </ac:spMkLst>
        </pc:spChg>
        <pc:spChg chg="mod">
          <ac:chgData name="Robin Tannenberg" userId="989a39b0e01aaf02" providerId="LiveId" clId="{C5C7C510-08EE-4F75-B734-AC06746AD30E}" dt="2021-10-24T12:56:25.227" v="319" actId="165"/>
          <ac:spMkLst>
            <pc:docMk/>
            <pc:sldMk cId="3533904662" sldId="259"/>
            <ac:spMk id="14" creationId="{0310CD12-0BF1-4179-AB79-7692ADCD8548}"/>
          </ac:spMkLst>
        </pc:spChg>
        <pc:spChg chg="add mod topLvl">
          <ac:chgData name="Robin Tannenberg" userId="989a39b0e01aaf02" providerId="LiveId" clId="{C5C7C510-08EE-4F75-B734-AC06746AD30E}" dt="2021-10-24T12:57:36.204" v="329" actId="688"/>
          <ac:spMkLst>
            <pc:docMk/>
            <pc:sldMk cId="3533904662" sldId="259"/>
            <ac:spMk id="15" creationId="{1649E8E4-BF1D-443B-9D57-9EE7FAE71FE8}"/>
          </ac:spMkLst>
        </pc:spChg>
        <pc:spChg chg="add mod topLvl">
          <ac:chgData name="Robin Tannenberg" userId="989a39b0e01aaf02" providerId="LiveId" clId="{C5C7C510-08EE-4F75-B734-AC06746AD30E}" dt="2021-10-24T12:56:25.227" v="319" actId="165"/>
          <ac:spMkLst>
            <pc:docMk/>
            <pc:sldMk cId="3533904662" sldId="259"/>
            <ac:spMk id="17" creationId="{31339A30-537A-420A-BB52-D5553910B802}"/>
          </ac:spMkLst>
        </pc:spChg>
        <pc:spChg chg="add mod topLvl">
          <ac:chgData name="Robin Tannenberg" userId="989a39b0e01aaf02" providerId="LiveId" clId="{C5C7C510-08EE-4F75-B734-AC06746AD30E}" dt="2021-10-31T12:06:08.282" v="483" actId="207"/>
          <ac:spMkLst>
            <pc:docMk/>
            <pc:sldMk cId="3533904662" sldId="259"/>
            <ac:spMk id="20" creationId="{46D7E3F2-CD8A-42D3-839F-C7CE3A7B199D}"/>
          </ac:spMkLst>
        </pc:spChg>
        <pc:spChg chg="add mod">
          <ac:chgData name="Robin Tannenberg" userId="989a39b0e01aaf02" providerId="LiveId" clId="{C5C7C510-08EE-4F75-B734-AC06746AD30E}" dt="2021-10-18T18:01:00.806" v="50" actId="1076"/>
          <ac:spMkLst>
            <pc:docMk/>
            <pc:sldMk cId="3533904662" sldId="259"/>
            <ac:spMk id="21" creationId="{ADD22D6E-2097-4091-B850-A342C494E3B5}"/>
          </ac:spMkLst>
        </pc:spChg>
        <pc:grpChg chg="add mod topLvl">
          <ac:chgData name="Robin Tannenberg" userId="989a39b0e01aaf02" providerId="LiveId" clId="{C5C7C510-08EE-4F75-B734-AC06746AD30E}" dt="2021-10-31T12:08:50.989" v="518" actId="1076"/>
          <ac:grpSpMkLst>
            <pc:docMk/>
            <pc:sldMk cId="3533904662" sldId="259"/>
            <ac:grpSpMk id="11" creationId="{F52EC5A4-A38B-41C0-93A3-EC36C231E25B}"/>
          </ac:grpSpMkLst>
        </pc:grpChg>
        <pc:grpChg chg="add del mod">
          <ac:chgData name="Robin Tannenberg" userId="989a39b0e01aaf02" providerId="LiveId" clId="{C5C7C510-08EE-4F75-B734-AC06746AD30E}" dt="2021-10-24T12:56:25.227" v="319" actId="165"/>
          <ac:grpSpMkLst>
            <pc:docMk/>
            <pc:sldMk cId="3533904662" sldId="259"/>
            <ac:grpSpMk id="22" creationId="{034B6137-0B0D-450C-BF6A-F1F40AB1F056}"/>
          </ac:grpSpMkLst>
        </pc:grpChg>
        <pc:graphicFrameChg chg="add mod topLvl">
          <ac:chgData name="Robin Tannenberg" userId="989a39b0e01aaf02" providerId="LiveId" clId="{C5C7C510-08EE-4F75-B734-AC06746AD30E}" dt="2021-10-24T12:56:25.227" v="319" actId="165"/>
          <ac:graphicFrameMkLst>
            <pc:docMk/>
            <pc:sldMk cId="3533904662" sldId="259"/>
            <ac:graphicFrameMk id="5" creationId="{A3A932E8-B1E5-474A-BCF1-0503E4CB0FBC}"/>
          </ac:graphicFrameMkLst>
        </pc:graphicFrameChg>
        <pc:picChg chg="add del">
          <ac:chgData name="Robin Tannenberg" userId="989a39b0e01aaf02" providerId="LiveId" clId="{C5C7C510-08EE-4F75-B734-AC06746AD30E}" dt="2021-10-24T12:57:46.074" v="331" actId="21"/>
          <ac:picMkLst>
            <pc:docMk/>
            <pc:sldMk cId="3533904662" sldId="259"/>
            <ac:picMk id="28" creationId="{3F33E569-B261-45B1-B002-FA485B32BECC}"/>
          </ac:picMkLst>
        </pc:picChg>
        <pc:cxnChg chg="add mod topLvl">
          <ac:chgData name="Robin Tannenberg" userId="989a39b0e01aaf02" providerId="LiveId" clId="{C5C7C510-08EE-4F75-B734-AC06746AD30E}" dt="2021-10-31T12:05:50.648" v="481" actId="14100"/>
          <ac:cxnSpMkLst>
            <pc:docMk/>
            <pc:sldMk cId="3533904662" sldId="259"/>
            <ac:cxnSpMk id="6" creationId="{13968C2B-8AA5-4CD8-A028-6CECE20C9BFB}"/>
          </ac:cxnSpMkLst>
        </pc:cxnChg>
        <pc:cxnChg chg="add mod topLvl">
          <ac:chgData name="Robin Tannenberg" userId="989a39b0e01aaf02" providerId="LiveId" clId="{C5C7C510-08EE-4F75-B734-AC06746AD30E}" dt="2021-10-24T12:56:25.227" v="319" actId="165"/>
          <ac:cxnSpMkLst>
            <pc:docMk/>
            <pc:sldMk cId="3533904662" sldId="259"/>
            <ac:cxnSpMk id="7" creationId="{23957041-C0AF-4A23-879C-30FFE5390093}"/>
          </ac:cxnSpMkLst>
        </pc:cxnChg>
        <pc:cxnChg chg="add mod topLvl">
          <ac:chgData name="Robin Tannenberg" userId="989a39b0e01aaf02" providerId="LiveId" clId="{C5C7C510-08EE-4F75-B734-AC06746AD30E}" dt="2021-10-24T12:56:57.924" v="324" actId="1076"/>
          <ac:cxnSpMkLst>
            <pc:docMk/>
            <pc:sldMk cId="3533904662" sldId="259"/>
            <ac:cxnSpMk id="8" creationId="{639F0F36-A3BB-4DB5-9CBC-025A4EA85CBA}"/>
          </ac:cxnSpMkLst>
        </pc:cxnChg>
        <pc:cxnChg chg="add mod topLvl">
          <ac:chgData name="Robin Tannenberg" userId="989a39b0e01aaf02" providerId="LiveId" clId="{C5C7C510-08EE-4F75-B734-AC06746AD30E}" dt="2021-10-24T12:57:24.916" v="327" actId="14100"/>
          <ac:cxnSpMkLst>
            <pc:docMk/>
            <pc:sldMk cId="3533904662" sldId="259"/>
            <ac:cxnSpMk id="16" creationId="{84BA9C89-AF5E-4DC7-BFDB-2D96716F7BD1}"/>
          </ac:cxnSpMkLst>
        </pc:cxnChg>
        <pc:cxnChg chg="add mod topLvl">
          <ac:chgData name="Robin Tannenberg" userId="989a39b0e01aaf02" providerId="LiveId" clId="{C5C7C510-08EE-4F75-B734-AC06746AD30E}" dt="2021-10-24T12:56:36.176" v="321" actId="14100"/>
          <ac:cxnSpMkLst>
            <pc:docMk/>
            <pc:sldMk cId="3533904662" sldId="259"/>
            <ac:cxnSpMk id="18" creationId="{A5145EAC-5EDD-4B36-9642-1124332E075F}"/>
          </ac:cxnSpMkLst>
        </pc:cxnChg>
        <pc:cxnChg chg="add mod topLvl">
          <ac:chgData name="Robin Tannenberg" userId="989a39b0e01aaf02" providerId="LiveId" clId="{C5C7C510-08EE-4F75-B734-AC06746AD30E}" dt="2021-10-24T12:56:33.724" v="320" actId="14100"/>
          <ac:cxnSpMkLst>
            <pc:docMk/>
            <pc:sldMk cId="3533904662" sldId="259"/>
            <ac:cxnSpMk id="19" creationId="{14B8689E-4C7B-4767-B2BA-7C420F785F20}"/>
          </ac:cxnSpMkLst>
        </pc:cxnChg>
      </pc:sldChg>
      <pc:sldChg chg="addSp delSp modSp new mod">
        <pc:chgData name="Robin Tannenberg" userId="989a39b0e01aaf02" providerId="LiveId" clId="{C5C7C510-08EE-4F75-B734-AC06746AD30E}" dt="2021-10-18T18:02:12.465" v="74" actId="20577"/>
        <pc:sldMkLst>
          <pc:docMk/>
          <pc:sldMk cId="390518083" sldId="260"/>
        </pc:sldMkLst>
        <pc:spChg chg="mod">
          <ac:chgData name="Robin Tannenberg" userId="989a39b0e01aaf02" providerId="LiveId" clId="{C5C7C510-08EE-4F75-B734-AC06746AD30E}" dt="2021-10-18T18:02:12.465" v="74" actId="20577"/>
          <ac:spMkLst>
            <pc:docMk/>
            <pc:sldMk cId="390518083" sldId="260"/>
            <ac:spMk id="2" creationId="{6A410A28-D632-4881-9D1D-EF6476832D86}"/>
          </ac:spMkLst>
        </pc:spChg>
        <pc:spChg chg="del">
          <ac:chgData name="Robin Tannenberg" userId="989a39b0e01aaf02" providerId="LiveId" clId="{C5C7C510-08EE-4F75-B734-AC06746AD30E}" dt="2021-10-18T18:01:48.799" v="54"/>
          <ac:spMkLst>
            <pc:docMk/>
            <pc:sldMk cId="390518083" sldId="260"/>
            <ac:spMk id="3" creationId="{39CE049C-C322-4A5D-AE2F-D39D77EA7853}"/>
          </ac:spMkLst>
        </pc:spChg>
        <pc:picChg chg="add mod">
          <ac:chgData name="Robin Tannenberg" userId="989a39b0e01aaf02" providerId="LiveId" clId="{C5C7C510-08EE-4F75-B734-AC06746AD30E}" dt="2021-10-18T18:02:01.806" v="56" actId="14100"/>
          <ac:picMkLst>
            <pc:docMk/>
            <pc:sldMk cId="390518083" sldId="260"/>
            <ac:picMk id="4" creationId="{25D44840-225F-440F-BCC6-BE101E72F630}"/>
          </ac:picMkLst>
        </pc:picChg>
      </pc:sldChg>
      <pc:sldChg chg="addSp delSp modSp new mod">
        <pc:chgData name="Robin Tannenberg" userId="989a39b0e01aaf02" providerId="LiveId" clId="{C5C7C510-08EE-4F75-B734-AC06746AD30E}" dt="2021-10-24T13:10:00.073" v="399"/>
        <pc:sldMkLst>
          <pc:docMk/>
          <pc:sldMk cId="3472215444" sldId="261"/>
        </pc:sldMkLst>
        <pc:spChg chg="mod">
          <ac:chgData name="Robin Tannenberg" userId="989a39b0e01aaf02" providerId="LiveId" clId="{C5C7C510-08EE-4F75-B734-AC06746AD30E}" dt="2021-10-24T13:10:00.073" v="399"/>
          <ac:spMkLst>
            <pc:docMk/>
            <pc:sldMk cId="3472215444" sldId="261"/>
            <ac:spMk id="2" creationId="{417E8BB3-062A-4EE9-915F-24797BA91276}"/>
          </ac:spMkLst>
        </pc:spChg>
        <pc:spChg chg="del">
          <ac:chgData name="Robin Tannenberg" userId="989a39b0e01aaf02" providerId="LiveId" clId="{C5C7C510-08EE-4F75-B734-AC06746AD30E}" dt="2021-10-18T18:02:48.164" v="76" actId="478"/>
          <ac:spMkLst>
            <pc:docMk/>
            <pc:sldMk cId="3472215444" sldId="261"/>
            <ac:spMk id="3" creationId="{C81716DE-E0F3-4EBA-B0D7-E2DA5C1A1249}"/>
          </ac:spMkLst>
        </pc:spChg>
        <pc:spChg chg="add mod ord">
          <ac:chgData name="Robin Tannenberg" userId="989a39b0e01aaf02" providerId="LiveId" clId="{C5C7C510-08EE-4F75-B734-AC06746AD30E}" dt="2021-10-18T18:03:00.894" v="78" actId="167"/>
          <ac:spMkLst>
            <pc:docMk/>
            <pc:sldMk cId="3472215444" sldId="261"/>
            <ac:spMk id="5" creationId="{D4195478-06D2-4F01-AE89-2E391D5E9BBB}"/>
          </ac:spMkLst>
        </pc:spChg>
        <pc:spChg chg="add mod ord">
          <ac:chgData name="Robin Tannenberg" userId="989a39b0e01aaf02" providerId="LiveId" clId="{C5C7C510-08EE-4F75-B734-AC06746AD30E}" dt="2021-10-18T18:03:00.894" v="78" actId="167"/>
          <ac:spMkLst>
            <pc:docMk/>
            <pc:sldMk cId="3472215444" sldId="261"/>
            <ac:spMk id="6" creationId="{CAB81F82-A936-4B8E-89ED-1B1EED82C979}"/>
          </ac:spMkLst>
        </pc:spChg>
        <pc:spChg chg="add mod ord">
          <ac:chgData name="Robin Tannenberg" userId="989a39b0e01aaf02" providerId="LiveId" clId="{C5C7C510-08EE-4F75-B734-AC06746AD30E}" dt="2021-10-18T18:03:00.894" v="78" actId="167"/>
          <ac:spMkLst>
            <pc:docMk/>
            <pc:sldMk cId="3472215444" sldId="261"/>
            <ac:spMk id="7" creationId="{C884CB2B-CF9F-4C2C-A2F3-0303C0FCE915}"/>
          </ac:spMkLst>
        </pc:spChg>
        <pc:spChg chg="add mod ord">
          <ac:chgData name="Robin Tannenberg" userId="989a39b0e01aaf02" providerId="LiveId" clId="{C5C7C510-08EE-4F75-B734-AC06746AD30E}" dt="2021-10-18T18:03:00.894" v="78" actId="167"/>
          <ac:spMkLst>
            <pc:docMk/>
            <pc:sldMk cId="3472215444" sldId="261"/>
            <ac:spMk id="8" creationId="{31000AD5-438E-43F1-AA90-3F5A30735C8A}"/>
          </ac:spMkLst>
        </pc:spChg>
        <pc:spChg chg="add mod">
          <ac:chgData name="Robin Tannenberg" userId="989a39b0e01aaf02" providerId="LiveId" clId="{C5C7C510-08EE-4F75-B734-AC06746AD30E}" dt="2021-10-18T18:03:32.942" v="89" actId="20577"/>
          <ac:spMkLst>
            <pc:docMk/>
            <pc:sldMk cId="3472215444" sldId="261"/>
            <ac:spMk id="9" creationId="{7CBFB73D-837B-4155-96C5-59542596D3F5}"/>
          </ac:spMkLst>
        </pc:spChg>
        <pc:spChg chg="add mod">
          <ac:chgData name="Robin Tannenberg" userId="989a39b0e01aaf02" providerId="LiveId" clId="{C5C7C510-08EE-4F75-B734-AC06746AD30E}" dt="2021-10-18T18:05:16.269" v="98" actId="14100"/>
          <ac:spMkLst>
            <pc:docMk/>
            <pc:sldMk cId="3472215444" sldId="261"/>
            <ac:spMk id="14" creationId="{EE976A10-0B03-4D46-81C6-CA0C3CAEB8EF}"/>
          </ac:spMkLst>
        </pc:spChg>
        <pc:spChg chg="add mod">
          <ac:chgData name="Robin Tannenberg" userId="989a39b0e01aaf02" providerId="LiveId" clId="{C5C7C510-08EE-4F75-B734-AC06746AD30E}" dt="2021-10-18T18:05:54.358" v="115" actId="1035"/>
          <ac:spMkLst>
            <pc:docMk/>
            <pc:sldMk cId="3472215444" sldId="261"/>
            <ac:spMk id="15" creationId="{96EF8962-959C-491E-8794-3124EBCC5995}"/>
          </ac:spMkLst>
        </pc:spChg>
        <pc:spChg chg="add mod">
          <ac:chgData name="Robin Tannenberg" userId="989a39b0e01aaf02" providerId="LiveId" clId="{C5C7C510-08EE-4F75-B734-AC06746AD30E}" dt="2021-10-18T18:06:14.777" v="120" actId="1038"/>
          <ac:spMkLst>
            <pc:docMk/>
            <pc:sldMk cId="3472215444" sldId="261"/>
            <ac:spMk id="16" creationId="{EA4758EB-FFD3-47B7-B159-A0DBC3D7C73F}"/>
          </ac:spMkLst>
        </pc:spChg>
        <pc:picChg chg="add mod ord">
          <ac:chgData name="Robin Tannenberg" userId="989a39b0e01aaf02" providerId="LiveId" clId="{C5C7C510-08EE-4F75-B734-AC06746AD30E}" dt="2021-10-18T18:03:00.894" v="78" actId="167"/>
          <ac:picMkLst>
            <pc:docMk/>
            <pc:sldMk cId="3472215444" sldId="261"/>
            <ac:picMk id="4" creationId="{5115BE56-9292-4B17-B679-2918DA43A6C6}"/>
          </ac:picMkLst>
        </pc:picChg>
        <pc:cxnChg chg="add del">
          <ac:chgData name="Robin Tannenberg" userId="989a39b0e01aaf02" providerId="LiveId" clId="{C5C7C510-08EE-4F75-B734-AC06746AD30E}" dt="2021-10-18T18:04:08.130" v="91" actId="478"/>
          <ac:cxnSpMkLst>
            <pc:docMk/>
            <pc:sldMk cId="3472215444" sldId="261"/>
            <ac:cxnSpMk id="11" creationId="{D457FF10-D712-4086-8CB1-ECC4423B2D8C}"/>
          </ac:cxnSpMkLst>
        </pc:cxnChg>
        <pc:cxnChg chg="add">
          <ac:chgData name="Robin Tannenberg" userId="989a39b0e01aaf02" providerId="LiveId" clId="{C5C7C510-08EE-4F75-B734-AC06746AD30E}" dt="2021-10-18T18:04:17.523" v="92" actId="11529"/>
          <ac:cxnSpMkLst>
            <pc:docMk/>
            <pc:sldMk cId="3472215444" sldId="261"/>
            <ac:cxnSpMk id="13" creationId="{09D96858-2A4C-4F9D-BF93-62B38F6F264A}"/>
          </ac:cxnSpMkLst>
        </pc:cxnChg>
      </pc:sldChg>
      <pc:sldChg chg="addSp modSp new mod">
        <pc:chgData name="Robin Tannenberg" userId="989a39b0e01aaf02" providerId="LiveId" clId="{C5C7C510-08EE-4F75-B734-AC06746AD30E}" dt="2021-10-18T18:08:49.196" v="196" actId="20577"/>
        <pc:sldMkLst>
          <pc:docMk/>
          <pc:sldMk cId="4076476558" sldId="262"/>
        </pc:sldMkLst>
        <pc:spChg chg="mod">
          <ac:chgData name="Robin Tannenberg" userId="989a39b0e01aaf02" providerId="LiveId" clId="{C5C7C510-08EE-4F75-B734-AC06746AD30E}" dt="2021-10-18T18:08:27.904" v="149" actId="20577"/>
          <ac:spMkLst>
            <pc:docMk/>
            <pc:sldMk cId="4076476558" sldId="262"/>
            <ac:spMk id="2" creationId="{571E925E-E6EB-4891-A0AB-9AAC4A2D5688}"/>
          </ac:spMkLst>
        </pc:spChg>
        <pc:spChg chg="add mod">
          <ac:chgData name="Robin Tannenberg" userId="989a39b0e01aaf02" providerId="LiveId" clId="{C5C7C510-08EE-4F75-B734-AC06746AD30E}" dt="2021-10-18T18:07:28.983" v="125" actId="14100"/>
          <ac:spMkLst>
            <pc:docMk/>
            <pc:sldMk cId="4076476558" sldId="262"/>
            <ac:spMk id="4" creationId="{06925BD3-47D9-4091-95D2-2C99BFC87990}"/>
          </ac:spMkLst>
        </pc:spChg>
        <pc:spChg chg="add mod">
          <ac:chgData name="Robin Tannenberg" userId="989a39b0e01aaf02" providerId="LiveId" clId="{C5C7C510-08EE-4F75-B734-AC06746AD30E}" dt="2021-10-18T18:07:21.194" v="123" actId="1076"/>
          <ac:spMkLst>
            <pc:docMk/>
            <pc:sldMk cId="4076476558" sldId="262"/>
            <ac:spMk id="6" creationId="{FC9CA8E5-135F-4476-BCE3-9AD65A3D29EA}"/>
          </ac:spMkLst>
        </pc:spChg>
        <pc:spChg chg="add mod">
          <ac:chgData name="Robin Tannenberg" userId="989a39b0e01aaf02" providerId="LiveId" clId="{C5C7C510-08EE-4F75-B734-AC06746AD30E}" dt="2021-10-18T18:07:21.194" v="123" actId="1076"/>
          <ac:spMkLst>
            <pc:docMk/>
            <pc:sldMk cId="4076476558" sldId="262"/>
            <ac:spMk id="8" creationId="{01EF4BB3-F3D4-4044-A6CC-EA90E23277DB}"/>
          </ac:spMkLst>
        </pc:spChg>
        <pc:spChg chg="add mod">
          <ac:chgData name="Robin Tannenberg" userId="989a39b0e01aaf02" providerId="LiveId" clId="{C5C7C510-08EE-4F75-B734-AC06746AD30E}" dt="2021-10-18T18:07:21.194" v="123" actId="1076"/>
          <ac:spMkLst>
            <pc:docMk/>
            <pc:sldMk cId="4076476558" sldId="262"/>
            <ac:spMk id="9" creationId="{24C5F0B2-D7CE-4390-9D3E-BA1B636C02EC}"/>
          </ac:spMkLst>
        </pc:spChg>
        <pc:spChg chg="add mod">
          <ac:chgData name="Robin Tannenberg" userId="989a39b0e01aaf02" providerId="LiveId" clId="{C5C7C510-08EE-4F75-B734-AC06746AD30E}" dt="2021-10-18T18:07:21.194" v="123" actId="1076"/>
          <ac:spMkLst>
            <pc:docMk/>
            <pc:sldMk cId="4076476558" sldId="262"/>
            <ac:spMk id="10" creationId="{6F2B7F32-C772-47D1-9DA4-AECF187EA690}"/>
          </ac:spMkLst>
        </pc:spChg>
        <pc:spChg chg="add mod">
          <ac:chgData name="Robin Tannenberg" userId="989a39b0e01aaf02" providerId="LiveId" clId="{C5C7C510-08EE-4F75-B734-AC06746AD30E}" dt="2021-10-18T18:08:49.196" v="196" actId="20577"/>
          <ac:spMkLst>
            <pc:docMk/>
            <pc:sldMk cId="4076476558" sldId="262"/>
            <ac:spMk id="11" creationId="{8AEAEB28-1ED2-402D-8B15-1AB0310E19BD}"/>
          </ac:spMkLst>
        </pc:spChg>
        <pc:graphicFrameChg chg="add mod">
          <ac:chgData name="Robin Tannenberg" userId="989a39b0e01aaf02" providerId="LiveId" clId="{C5C7C510-08EE-4F75-B734-AC06746AD30E}" dt="2021-10-18T18:07:21.194" v="123" actId="1076"/>
          <ac:graphicFrameMkLst>
            <pc:docMk/>
            <pc:sldMk cId="4076476558" sldId="262"/>
            <ac:graphicFrameMk id="5" creationId="{73A7D6E9-7CB4-42E4-AEBC-67A4980907AA}"/>
          </ac:graphicFrameMkLst>
        </pc:graphicFrameChg>
        <pc:cxnChg chg="add mod">
          <ac:chgData name="Robin Tannenberg" userId="989a39b0e01aaf02" providerId="LiveId" clId="{C5C7C510-08EE-4F75-B734-AC06746AD30E}" dt="2021-10-18T18:07:21.194" v="123" actId="1076"/>
          <ac:cxnSpMkLst>
            <pc:docMk/>
            <pc:sldMk cId="4076476558" sldId="262"/>
            <ac:cxnSpMk id="7" creationId="{B04F15FE-192D-4693-AD0A-9E34A5D02D71}"/>
          </ac:cxnSpMkLst>
        </pc:cxnChg>
      </pc:sldChg>
      <pc:sldChg chg="addSp delSp modSp new mod">
        <pc:chgData name="Robin Tannenberg" userId="989a39b0e01aaf02" providerId="LiveId" clId="{C5C7C510-08EE-4F75-B734-AC06746AD30E}" dt="2021-10-18T18:56:43.977" v="300" actId="20577"/>
        <pc:sldMkLst>
          <pc:docMk/>
          <pc:sldMk cId="2071934562" sldId="263"/>
        </pc:sldMkLst>
        <pc:spChg chg="mod">
          <ac:chgData name="Robin Tannenberg" userId="989a39b0e01aaf02" providerId="LiveId" clId="{C5C7C510-08EE-4F75-B734-AC06746AD30E}" dt="2021-10-18T18:55:00.508" v="278" actId="20577"/>
          <ac:spMkLst>
            <pc:docMk/>
            <pc:sldMk cId="2071934562" sldId="263"/>
            <ac:spMk id="2" creationId="{DA707972-07CB-446B-94A7-F184041130F6}"/>
          </ac:spMkLst>
        </pc:spChg>
        <pc:spChg chg="del">
          <ac:chgData name="Robin Tannenberg" userId="989a39b0e01aaf02" providerId="LiveId" clId="{C5C7C510-08EE-4F75-B734-AC06746AD30E}" dt="2021-10-18T18:09:42.836" v="199" actId="478"/>
          <ac:spMkLst>
            <pc:docMk/>
            <pc:sldMk cId="2071934562" sldId="263"/>
            <ac:spMk id="3" creationId="{FB911B32-76BD-4865-BFF5-35A9051F43A2}"/>
          </ac:spMkLst>
        </pc:spChg>
        <pc:spChg chg="add mod">
          <ac:chgData name="Robin Tannenberg" userId="989a39b0e01aaf02" providerId="LiveId" clId="{C5C7C510-08EE-4F75-B734-AC06746AD30E}" dt="2021-10-18T18:56:37.050" v="290" actId="1076"/>
          <ac:spMkLst>
            <pc:docMk/>
            <pc:sldMk cId="2071934562" sldId="263"/>
            <ac:spMk id="6" creationId="{BD296BC6-03E9-472A-B867-61A2A05DEB60}"/>
          </ac:spMkLst>
        </pc:spChg>
        <pc:spChg chg="add mod">
          <ac:chgData name="Robin Tannenberg" userId="989a39b0e01aaf02" providerId="LiveId" clId="{C5C7C510-08EE-4F75-B734-AC06746AD30E}" dt="2021-10-18T18:56:43.977" v="300" actId="20577"/>
          <ac:spMkLst>
            <pc:docMk/>
            <pc:sldMk cId="2071934562" sldId="263"/>
            <ac:spMk id="8" creationId="{4DC520AC-C77A-406F-BB40-E1031BFDCD35}"/>
          </ac:spMkLst>
        </pc:spChg>
        <pc:picChg chg="add del mod">
          <ac:chgData name="Robin Tannenberg" userId="989a39b0e01aaf02" providerId="LiveId" clId="{C5C7C510-08EE-4F75-B734-AC06746AD30E}" dt="2021-10-18T18:11:05.742" v="252" actId="478"/>
          <ac:picMkLst>
            <pc:docMk/>
            <pc:sldMk cId="2071934562" sldId="263"/>
            <ac:picMk id="4" creationId="{7E19A96A-B2C1-4B85-8131-06D70708C13A}"/>
          </ac:picMkLst>
        </pc:picChg>
        <pc:picChg chg="add mod">
          <ac:chgData name="Robin Tannenberg" userId="989a39b0e01aaf02" providerId="LiveId" clId="{C5C7C510-08EE-4F75-B734-AC06746AD30E}" dt="2021-10-18T18:10:49.506" v="250" actId="14100"/>
          <ac:picMkLst>
            <pc:docMk/>
            <pc:sldMk cId="2071934562" sldId="263"/>
            <ac:picMk id="5" creationId="{8B467888-A7B2-4072-AEFC-E3DE7857DA44}"/>
          </ac:picMkLst>
        </pc:picChg>
        <pc:picChg chg="add del mod">
          <ac:chgData name="Robin Tannenberg" userId="989a39b0e01aaf02" providerId="LiveId" clId="{C5C7C510-08EE-4F75-B734-AC06746AD30E}" dt="2021-10-18T18:10:59.845" v="251" actId="21"/>
          <ac:picMkLst>
            <pc:docMk/>
            <pc:sldMk cId="2071934562" sldId="263"/>
            <ac:picMk id="6" creationId="{E9F9A5B9-B09E-4223-AE34-5CE20F69C74E}"/>
          </ac:picMkLst>
        </pc:picChg>
        <pc:picChg chg="add mod">
          <ac:chgData name="Robin Tannenberg" userId="989a39b0e01aaf02" providerId="LiveId" clId="{C5C7C510-08EE-4F75-B734-AC06746AD30E}" dt="2021-10-18T18:11:06.610" v="253"/>
          <ac:picMkLst>
            <pc:docMk/>
            <pc:sldMk cId="2071934562" sldId="263"/>
            <ac:picMk id="7" creationId="{039AF072-64CD-4CDD-A4CD-E9B0CD4B368F}"/>
          </ac:picMkLst>
        </pc:picChg>
      </pc:sldChg>
      <pc:sldChg chg="addSp delSp modSp new mod">
        <pc:chgData name="Robin Tannenberg" userId="989a39b0e01aaf02" providerId="LiveId" clId="{C5C7C510-08EE-4F75-B734-AC06746AD30E}" dt="2021-10-31T12:07:49.177" v="515" actId="478"/>
        <pc:sldMkLst>
          <pc:docMk/>
          <pc:sldMk cId="1124025281" sldId="264"/>
        </pc:sldMkLst>
        <pc:spChg chg="mod">
          <ac:chgData name="Robin Tannenberg" userId="989a39b0e01aaf02" providerId="LiveId" clId="{C5C7C510-08EE-4F75-B734-AC06746AD30E}" dt="2021-10-24T12:55:05.554" v="316"/>
          <ac:spMkLst>
            <pc:docMk/>
            <pc:sldMk cId="1124025281" sldId="264"/>
            <ac:spMk id="2" creationId="{CC45298E-CB13-4036-9802-E328FD314CB3}"/>
          </ac:spMkLst>
        </pc:spChg>
        <pc:spChg chg="add mod">
          <ac:chgData name="Robin Tannenberg" userId="989a39b0e01aaf02" providerId="LiveId" clId="{C5C7C510-08EE-4F75-B734-AC06746AD30E}" dt="2021-10-24T12:53:58.226" v="305" actId="14100"/>
          <ac:spMkLst>
            <pc:docMk/>
            <pc:sldMk cId="1124025281" sldId="264"/>
            <ac:spMk id="4" creationId="{3F9D965B-3AD8-44CC-AA4E-7F314BCB0275}"/>
          </ac:spMkLst>
        </pc:spChg>
        <pc:spChg chg="add mod">
          <ac:chgData name="Robin Tannenberg" userId="989a39b0e01aaf02" providerId="LiveId" clId="{C5C7C510-08EE-4F75-B734-AC06746AD30E}" dt="2021-10-24T12:53:49.485" v="303" actId="1076"/>
          <ac:spMkLst>
            <pc:docMk/>
            <pc:sldMk cId="1124025281" sldId="264"/>
            <ac:spMk id="15" creationId="{528045F5-FB72-46B6-875D-B62DFE5CAABC}"/>
          </ac:spMkLst>
        </pc:spChg>
        <pc:spChg chg="add mod">
          <ac:chgData name="Robin Tannenberg" userId="989a39b0e01aaf02" providerId="LiveId" clId="{C5C7C510-08EE-4F75-B734-AC06746AD30E}" dt="2021-10-24T12:53:49.485" v="303" actId="1076"/>
          <ac:spMkLst>
            <pc:docMk/>
            <pc:sldMk cId="1124025281" sldId="264"/>
            <ac:spMk id="16" creationId="{E25DD08F-2361-4BE5-9443-4164D98FC984}"/>
          </ac:spMkLst>
        </pc:spChg>
        <pc:spChg chg="add mod">
          <ac:chgData name="Robin Tannenberg" userId="989a39b0e01aaf02" providerId="LiveId" clId="{C5C7C510-08EE-4F75-B734-AC06746AD30E}" dt="2021-10-24T12:53:49.485" v="303" actId="1076"/>
          <ac:spMkLst>
            <pc:docMk/>
            <pc:sldMk cId="1124025281" sldId="264"/>
            <ac:spMk id="17" creationId="{4115071F-44C8-4AB0-83EA-F606AB8F64A6}"/>
          </ac:spMkLst>
        </pc:spChg>
        <pc:spChg chg="add mod">
          <ac:chgData name="Robin Tannenberg" userId="989a39b0e01aaf02" providerId="LiveId" clId="{C5C7C510-08EE-4F75-B734-AC06746AD30E}" dt="2021-10-24T12:53:49.485" v="303" actId="1076"/>
          <ac:spMkLst>
            <pc:docMk/>
            <pc:sldMk cId="1124025281" sldId="264"/>
            <ac:spMk id="18" creationId="{EA0431ED-D55A-44BD-B705-3BD976D838E4}"/>
          </ac:spMkLst>
        </pc:spChg>
        <pc:spChg chg="add mod">
          <ac:chgData name="Robin Tannenberg" userId="989a39b0e01aaf02" providerId="LiveId" clId="{C5C7C510-08EE-4F75-B734-AC06746AD30E}" dt="2021-10-24T12:53:49.485" v="303" actId="1076"/>
          <ac:spMkLst>
            <pc:docMk/>
            <pc:sldMk cId="1124025281" sldId="264"/>
            <ac:spMk id="19" creationId="{1752BD29-4EDF-43A1-BB4C-83F77E4DCD1E}"/>
          </ac:spMkLst>
        </pc:spChg>
        <pc:spChg chg="add mod">
          <ac:chgData name="Robin Tannenberg" userId="989a39b0e01aaf02" providerId="LiveId" clId="{C5C7C510-08EE-4F75-B734-AC06746AD30E}" dt="2021-10-24T12:53:49.485" v="303" actId="1076"/>
          <ac:spMkLst>
            <pc:docMk/>
            <pc:sldMk cId="1124025281" sldId="264"/>
            <ac:spMk id="20" creationId="{17E9C8C5-B9EC-4BA2-B8D0-1D687B971A1B}"/>
          </ac:spMkLst>
        </pc:spChg>
        <pc:spChg chg="mod">
          <ac:chgData name="Robin Tannenberg" userId="989a39b0e01aaf02" providerId="LiveId" clId="{C5C7C510-08EE-4F75-B734-AC06746AD30E}" dt="2021-10-24T12:53:39.964" v="302"/>
          <ac:spMkLst>
            <pc:docMk/>
            <pc:sldMk cId="1124025281" sldId="264"/>
            <ac:spMk id="25" creationId="{174747CD-5534-4B4A-B563-488484E01465}"/>
          </ac:spMkLst>
        </pc:spChg>
        <pc:spChg chg="mod">
          <ac:chgData name="Robin Tannenberg" userId="989a39b0e01aaf02" providerId="LiveId" clId="{C5C7C510-08EE-4F75-B734-AC06746AD30E}" dt="2021-10-24T12:53:39.964" v="302"/>
          <ac:spMkLst>
            <pc:docMk/>
            <pc:sldMk cId="1124025281" sldId="264"/>
            <ac:spMk id="26" creationId="{05840EB7-3D0D-4A10-A037-67C3FB3306A1}"/>
          </ac:spMkLst>
        </pc:spChg>
        <pc:spChg chg="mod">
          <ac:chgData name="Robin Tannenberg" userId="989a39b0e01aaf02" providerId="LiveId" clId="{C5C7C510-08EE-4F75-B734-AC06746AD30E}" dt="2021-10-24T12:53:39.964" v="302"/>
          <ac:spMkLst>
            <pc:docMk/>
            <pc:sldMk cId="1124025281" sldId="264"/>
            <ac:spMk id="27" creationId="{B9E59450-37FC-4299-B6D0-C4521F067593}"/>
          </ac:spMkLst>
        </pc:spChg>
        <pc:spChg chg="mod">
          <ac:chgData name="Robin Tannenberg" userId="989a39b0e01aaf02" providerId="LiveId" clId="{C5C7C510-08EE-4F75-B734-AC06746AD30E}" dt="2021-10-24T12:53:39.964" v="302"/>
          <ac:spMkLst>
            <pc:docMk/>
            <pc:sldMk cId="1124025281" sldId="264"/>
            <ac:spMk id="29" creationId="{D30A0225-FD98-45EE-9240-8291F12BF1E0}"/>
          </ac:spMkLst>
        </pc:spChg>
        <pc:spChg chg="mod">
          <ac:chgData name="Robin Tannenberg" userId="989a39b0e01aaf02" providerId="LiveId" clId="{C5C7C510-08EE-4F75-B734-AC06746AD30E}" dt="2021-10-24T12:53:39.964" v="302"/>
          <ac:spMkLst>
            <pc:docMk/>
            <pc:sldMk cId="1124025281" sldId="264"/>
            <ac:spMk id="30" creationId="{07CE0368-3226-482D-9F50-EE524F1B41CE}"/>
          </ac:spMkLst>
        </pc:spChg>
        <pc:spChg chg="mod">
          <ac:chgData name="Robin Tannenberg" userId="989a39b0e01aaf02" providerId="LiveId" clId="{C5C7C510-08EE-4F75-B734-AC06746AD30E}" dt="2021-10-24T12:53:39.964" v="302"/>
          <ac:spMkLst>
            <pc:docMk/>
            <pc:sldMk cId="1124025281" sldId="264"/>
            <ac:spMk id="31" creationId="{5B16CE71-3707-44D2-A565-4AA563942920}"/>
          </ac:spMkLst>
        </pc:spChg>
        <pc:spChg chg="add mod">
          <ac:chgData name="Robin Tannenberg" userId="989a39b0e01aaf02" providerId="LiveId" clId="{C5C7C510-08EE-4F75-B734-AC06746AD30E}" dt="2021-10-24T12:59:46.696" v="356" actId="404"/>
          <ac:spMkLst>
            <pc:docMk/>
            <pc:sldMk cId="1124025281" sldId="264"/>
            <ac:spMk id="32" creationId="{AFF322C0-D0CC-4AF8-8DB5-BC8693B61229}"/>
          </ac:spMkLst>
        </pc:spChg>
        <pc:spChg chg="mod">
          <ac:chgData name="Robin Tannenberg" userId="989a39b0e01aaf02" providerId="LiveId" clId="{C5C7C510-08EE-4F75-B734-AC06746AD30E}" dt="2021-10-31T12:06:49.369" v="484"/>
          <ac:spMkLst>
            <pc:docMk/>
            <pc:sldMk cId="1124025281" sldId="264"/>
            <ac:spMk id="34" creationId="{F24831F9-BC85-4459-B621-06CEC131CD75}"/>
          </ac:spMkLst>
        </pc:spChg>
        <pc:spChg chg="mod">
          <ac:chgData name="Robin Tannenberg" userId="989a39b0e01aaf02" providerId="LiveId" clId="{C5C7C510-08EE-4F75-B734-AC06746AD30E}" dt="2021-10-31T12:06:49.369" v="484"/>
          <ac:spMkLst>
            <pc:docMk/>
            <pc:sldMk cId="1124025281" sldId="264"/>
            <ac:spMk id="35" creationId="{AEEEF795-D305-45E6-8EF8-C116C06C9FF2}"/>
          </ac:spMkLst>
        </pc:spChg>
        <pc:spChg chg="mod">
          <ac:chgData name="Robin Tannenberg" userId="989a39b0e01aaf02" providerId="LiveId" clId="{C5C7C510-08EE-4F75-B734-AC06746AD30E}" dt="2021-10-31T12:06:49.369" v="484"/>
          <ac:spMkLst>
            <pc:docMk/>
            <pc:sldMk cId="1124025281" sldId="264"/>
            <ac:spMk id="36" creationId="{88CC61E9-1499-4933-BEA0-FCA6BB900D1A}"/>
          </ac:spMkLst>
        </pc:spChg>
        <pc:grpChg chg="add mod">
          <ac:chgData name="Robin Tannenberg" userId="989a39b0e01aaf02" providerId="LiveId" clId="{C5C7C510-08EE-4F75-B734-AC06746AD30E}" dt="2021-10-24T12:53:49.485" v="303" actId="1076"/>
          <ac:grpSpMkLst>
            <pc:docMk/>
            <pc:sldMk cId="1124025281" sldId="264"/>
            <ac:grpSpMk id="24" creationId="{D21B45B4-B18D-4B27-B49A-AF4CA61BB9FB}"/>
          </ac:grpSpMkLst>
        </pc:grpChg>
        <pc:grpChg chg="add mod">
          <ac:chgData name="Robin Tannenberg" userId="989a39b0e01aaf02" providerId="LiveId" clId="{C5C7C510-08EE-4F75-B734-AC06746AD30E}" dt="2021-10-24T12:53:49.485" v="303" actId="1076"/>
          <ac:grpSpMkLst>
            <pc:docMk/>
            <pc:sldMk cId="1124025281" sldId="264"/>
            <ac:grpSpMk id="28" creationId="{EF4B02A9-2A82-4860-90D2-E79F63433D83}"/>
          </ac:grpSpMkLst>
        </pc:grpChg>
        <pc:grpChg chg="add del mod">
          <ac:chgData name="Robin Tannenberg" userId="989a39b0e01aaf02" providerId="LiveId" clId="{C5C7C510-08EE-4F75-B734-AC06746AD30E}" dt="2021-10-31T12:07:49.177" v="515" actId="478"/>
          <ac:grpSpMkLst>
            <pc:docMk/>
            <pc:sldMk cId="1124025281" sldId="264"/>
            <ac:grpSpMk id="33" creationId="{19E17FA2-C9A9-4169-B458-B045C9D0779B}"/>
          </ac:grpSpMkLst>
        </pc:grpChg>
        <pc:graphicFrameChg chg="add mod">
          <ac:chgData name="Robin Tannenberg" userId="989a39b0e01aaf02" providerId="LiveId" clId="{C5C7C510-08EE-4F75-B734-AC06746AD30E}" dt="2021-10-24T12:53:49.485" v="303" actId="1076"/>
          <ac:graphicFrameMkLst>
            <pc:docMk/>
            <pc:sldMk cId="1124025281" sldId="264"/>
            <ac:graphicFrameMk id="5" creationId="{87146580-BEDA-4CB1-83DD-592CE7AA8B4B}"/>
          </ac:graphicFrameMkLst>
        </pc:graphicFrameChg>
        <pc:picChg chg="add del">
          <ac:chgData name="Robin Tannenberg" userId="989a39b0e01aaf02" providerId="LiveId" clId="{C5C7C510-08EE-4F75-B734-AC06746AD30E}" dt="2021-10-24T13:00:44.114" v="358" actId="21"/>
          <ac:picMkLst>
            <pc:docMk/>
            <pc:sldMk cId="1124025281" sldId="264"/>
            <ac:picMk id="33" creationId="{A58603C6-7A9F-451F-AB2D-51950B1180B5}"/>
          </ac:picMkLst>
        </pc:pic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6" creationId="{D3A1EC6A-2CC3-414D-8CE8-460386010463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7" creationId="{22C34B8A-08AF-4611-897A-021BF1072746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8" creationId="{192F8B72-632F-4762-BD3C-7423A29D8320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9" creationId="{82AB99A0-CC86-4166-88A2-025A67224276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10" creationId="{5F38523F-053E-4916-AD8A-6AD2DCAC26FE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11" creationId="{757EFCB8-55C6-4AC4-ADD1-C2A6F5F958C1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12" creationId="{76AF209F-2602-4323-BAC4-E8CBA053A157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13" creationId="{407B16E6-D5DF-4A2C-A3C8-11C1AD8E3956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14" creationId="{077726D7-514C-458A-A244-62866575C1AC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21" creationId="{46F7417C-CEBD-47F0-A22D-595A0D57F232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22" creationId="{AD78F338-6A73-48B0-AB53-5C12518D34FD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23" creationId="{401BAF43-E47E-41D0-85E9-D57A7563EB99}"/>
          </ac:cxnSpMkLst>
        </pc:cxnChg>
      </pc:sldChg>
      <pc:sldChg chg="addSp modSp new mod">
        <pc:chgData name="Robin Tannenberg" userId="989a39b0e01aaf02" providerId="LiveId" clId="{C5C7C510-08EE-4F75-B734-AC06746AD30E}" dt="2021-10-30T18:47:38.712" v="451" actId="404"/>
        <pc:sldMkLst>
          <pc:docMk/>
          <pc:sldMk cId="3393966682" sldId="265"/>
        </pc:sldMkLst>
        <pc:spChg chg="mod">
          <ac:chgData name="Robin Tannenberg" userId="989a39b0e01aaf02" providerId="LiveId" clId="{C5C7C510-08EE-4F75-B734-AC06746AD30E}" dt="2021-10-30T18:47:38.712" v="451" actId="404"/>
          <ac:spMkLst>
            <pc:docMk/>
            <pc:sldMk cId="3393966682" sldId="265"/>
            <ac:spMk id="2" creationId="{C9BA7299-89B6-4557-9C5E-BEA5E8E15F18}"/>
          </ac:spMkLst>
        </pc:spChg>
        <pc:spChg chg="add mod">
          <ac:chgData name="Robin Tannenberg" userId="989a39b0e01aaf02" providerId="LiveId" clId="{C5C7C510-08EE-4F75-B734-AC06746AD30E}" dt="2021-10-24T13:03:42.434" v="364" actId="14100"/>
          <ac:spMkLst>
            <pc:docMk/>
            <pc:sldMk cId="3393966682" sldId="265"/>
            <ac:spMk id="4" creationId="{44840386-00F2-4EB3-8C77-77ED80BE9EA7}"/>
          </ac:spMkLst>
        </pc:spChg>
        <pc:spChg chg="add mod">
          <ac:chgData name="Robin Tannenberg" userId="989a39b0e01aaf02" providerId="LiveId" clId="{C5C7C510-08EE-4F75-B734-AC06746AD30E}" dt="2021-10-24T13:03:33.883" v="362" actId="1076"/>
          <ac:spMkLst>
            <pc:docMk/>
            <pc:sldMk cId="3393966682" sldId="265"/>
            <ac:spMk id="8" creationId="{0C06D6FF-93BF-4604-9EE5-1E670BEA601F}"/>
          </ac:spMkLst>
        </pc:spChg>
        <pc:spChg chg="mod">
          <ac:chgData name="Robin Tannenberg" userId="989a39b0e01aaf02" providerId="LiveId" clId="{C5C7C510-08EE-4F75-B734-AC06746AD30E}" dt="2021-10-24T13:03:26.914" v="360"/>
          <ac:spMkLst>
            <pc:docMk/>
            <pc:sldMk cId="3393966682" sldId="265"/>
            <ac:spMk id="10" creationId="{FF7825C2-E539-491E-82FA-9B7A592F67BF}"/>
          </ac:spMkLst>
        </pc:spChg>
        <pc:spChg chg="mod">
          <ac:chgData name="Robin Tannenberg" userId="989a39b0e01aaf02" providerId="LiveId" clId="{C5C7C510-08EE-4F75-B734-AC06746AD30E}" dt="2021-10-24T13:03:26.914" v="360"/>
          <ac:spMkLst>
            <pc:docMk/>
            <pc:sldMk cId="3393966682" sldId="265"/>
            <ac:spMk id="11" creationId="{9AA460DD-F6B4-4BAF-91D7-8214D9427A50}"/>
          </ac:spMkLst>
        </pc:spChg>
        <pc:spChg chg="mod">
          <ac:chgData name="Robin Tannenberg" userId="989a39b0e01aaf02" providerId="LiveId" clId="{C5C7C510-08EE-4F75-B734-AC06746AD30E}" dt="2021-10-24T13:03:26.914" v="360"/>
          <ac:spMkLst>
            <pc:docMk/>
            <pc:sldMk cId="3393966682" sldId="265"/>
            <ac:spMk id="12" creationId="{477F6B0F-EE6F-4E89-8F5E-4B1D70A154B3}"/>
          </ac:spMkLst>
        </pc:spChg>
        <pc:spChg chg="add mod">
          <ac:chgData name="Robin Tannenberg" userId="989a39b0e01aaf02" providerId="LiveId" clId="{C5C7C510-08EE-4F75-B734-AC06746AD30E}" dt="2021-10-24T13:03:33.883" v="362" actId="1076"/>
          <ac:spMkLst>
            <pc:docMk/>
            <pc:sldMk cId="3393966682" sldId="265"/>
            <ac:spMk id="13" creationId="{04172A5F-2F8E-4319-B6F2-05F3DC386FF4}"/>
          </ac:spMkLst>
        </pc:spChg>
        <pc:spChg chg="add mod">
          <ac:chgData name="Robin Tannenberg" userId="989a39b0e01aaf02" providerId="LiveId" clId="{C5C7C510-08EE-4F75-B734-AC06746AD30E}" dt="2021-10-24T13:03:33.883" v="362" actId="1076"/>
          <ac:spMkLst>
            <pc:docMk/>
            <pc:sldMk cId="3393966682" sldId="265"/>
            <ac:spMk id="14" creationId="{5B486D57-E9B3-4523-B5A5-D619B18BB90E}"/>
          </ac:spMkLst>
        </pc:spChg>
        <pc:spChg chg="add mod">
          <ac:chgData name="Robin Tannenberg" userId="989a39b0e01aaf02" providerId="LiveId" clId="{C5C7C510-08EE-4F75-B734-AC06746AD30E}" dt="2021-10-24T13:03:33.883" v="362" actId="1076"/>
          <ac:spMkLst>
            <pc:docMk/>
            <pc:sldMk cId="3393966682" sldId="265"/>
            <ac:spMk id="16" creationId="{1568DCD6-9F85-40DB-9D66-BEDE9E08A53C}"/>
          </ac:spMkLst>
        </pc:spChg>
        <pc:grpChg chg="add mod">
          <ac:chgData name="Robin Tannenberg" userId="989a39b0e01aaf02" providerId="LiveId" clId="{C5C7C510-08EE-4F75-B734-AC06746AD30E}" dt="2021-10-24T13:03:33.883" v="362" actId="1076"/>
          <ac:grpSpMkLst>
            <pc:docMk/>
            <pc:sldMk cId="3393966682" sldId="265"/>
            <ac:grpSpMk id="9" creationId="{8A6BA53E-724E-410B-AC81-FB600061F18E}"/>
          </ac:grpSpMkLst>
        </pc:grpChg>
        <pc:graphicFrameChg chg="add mod">
          <ac:chgData name="Robin Tannenberg" userId="989a39b0e01aaf02" providerId="LiveId" clId="{C5C7C510-08EE-4F75-B734-AC06746AD30E}" dt="2021-10-24T13:03:33.883" v="362" actId="1076"/>
          <ac:graphicFrameMkLst>
            <pc:docMk/>
            <pc:sldMk cId="3393966682" sldId="265"/>
            <ac:graphicFrameMk id="5" creationId="{BC092BD5-C533-43E8-86D8-5EA86255450C}"/>
          </ac:graphicFrameMkLst>
        </pc:graphicFrameChg>
        <pc:cxnChg chg="add mod">
          <ac:chgData name="Robin Tannenberg" userId="989a39b0e01aaf02" providerId="LiveId" clId="{C5C7C510-08EE-4F75-B734-AC06746AD30E}" dt="2021-10-24T13:03:33.883" v="362" actId="1076"/>
          <ac:cxnSpMkLst>
            <pc:docMk/>
            <pc:sldMk cId="3393966682" sldId="265"/>
            <ac:cxnSpMk id="6" creationId="{7EB46394-8289-4F37-A14C-496CB9E56DE4}"/>
          </ac:cxnSpMkLst>
        </pc:cxnChg>
        <pc:cxnChg chg="add mod">
          <ac:chgData name="Robin Tannenberg" userId="989a39b0e01aaf02" providerId="LiveId" clId="{C5C7C510-08EE-4F75-B734-AC06746AD30E}" dt="2021-10-24T13:03:33.883" v="362" actId="1076"/>
          <ac:cxnSpMkLst>
            <pc:docMk/>
            <pc:sldMk cId="3393966682" sldId="265"/>
            <ac:cxnSpMk id="7" creationId="{B302DC67-DD56-4592-ADFB-4654F12264AA}"/>
          </ac:cxnSpMkLst>
        </pc:cxnChg>
        <pc:cxnChg chg="add mod">
          <ac:chgData name="Robin Tannenberg" userId="989a39b0e01aaf02" providerId="LiveId" clId="{C5C7C510-08EE-4F75-B734-AC06746AD30E}" dt="2021-10-24T13:03:33.883" v="362" actId="1076"/>
          <ac:cxnSpMkLst>
            <pc:docMk/>
            <pc:sldMk cId="3393966682" sldId="265"/>
            <ac:cxnSpMk id="15" creationId="{03C20D3D-D2EE-414B-AEE7-60A98EE25352}"/>
          </ac:cxnSpMkLst>
        </pc:cxnChg>
        <pc:cxnChg chg="add mod">
          <ac:chgData name="Robin Tannenberg" userId="989a39b0e01aaf02" providerId="LiveId" clId="{C5C7C510-08EE-4F75-B734-AC06746AD30E}" dt="2021-10-24T13:03:33.883" v="362" actId="1076"/>
          <ac:cxnSpMkLst>
            <pc:docMk/>
            <pc:sldMk cId="3393966682" sldId="265"/>
            <ac:cxnSpMk id="17" creationId="{4DB05732-CC35-4E32-8130-9CA86351440B}"/>
          </ac:cxnSpMkLst>
        </pc:cxnChg>
      </pc:sldChg>
      <pc:sldChg chg="addSp delSp modSp new mod">
        <pc:chgData name="Robin Tannenberg" userId="989a39b0e01aaf02" providerId="LiveId" clId="{C5C7C510-08EE-4F75-B734-AC06746AD30E}" dt="2021-10-31T12:08:34.979" v="517" actId="1076"/>
        <pc:sldMkLst>
          <pc:docMk/>
          <pc:sldMk cId="938281417" sldId="266"/>
        </pc:sldMkLst>
        <pc:spChg chg="mod">
          <ac:chgData name="Robin Tannenberg" userId="989a39b0e01aaf02" providerId="LiveId" clId="{C5C7C510-08EE-4F75-B734-AC06746AD30E}" dt="2021-10-24T13:04:48.887" v="393" actId="20577"/>
          <ac:spMkLst>
            <pc:docMk/>
            <pc:sldMk cId="938281417" sldId="266"/>
            <ac:spMk id="2" creationId="{D420F7CA-8DBB-4FA7-8E83-90923D89665C}"/>
          </ac:spMkLst>
        </pc:spChg>
        <pc:spChg chg="add mod">
          <ac:chgData name="Robin Tannenberg" userId="989a39b0e01aaf02" providerId="LiveId" clId="{C5C7C510-08EE-4F75-B734-AC06746AD30E}" dt="2021-10-24T13:04:40.717" v="372" actId="14100"/>
          <ac:spMkLst>
            <pc:docMk/>
            <pc:sldMk cId="938281417" sldId="266"/>
            <ac:spMk id="4" creationId="{9EA0CF51-11F9-4051-A138-1D632E303D71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8" creationId="{73007157-8656-4302-8E7C-C62D8E20B990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9" creationId="{59ECF845-CEB6-44D5-AB3C-AA67CDB6F144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10" creationId="{82476F34-3A37-4C33-9F5B-5152508EDD76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12" creationId="{4BCDB7C4-0724-4ABB-A932-36E83A28480A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24" creationId="{72D48FFD-082B-4E7E-A257-65435D695DE1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25" creationId="{1BBD3A0B-5EAA-44AA-B168-9ECCD564DE02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26" creationId="{E8108E2D-5490-436D-8D2D-889AD3DE1FDC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27" creationId="{91260DFE-B675-4FA6-9F03-B2DA83EF9778}"/>
          </ac:spMkLst>
        </pc:spChg>
        <pc:spChg chg="add mod">
          <ac:chgData name="Robin Tannenberg" userId="989a39b0e01aaf02" providerId="LiveId" clId="{C5C7C510-08EE-4F75-B734-AC06746AD30E}" dt="2021-10-30T18:48:37.095" v="480" actId="1076"/>
          <ac:spMkLst>
            <pc:docMk/>
            <pc:sldMk cId="938281417" sldId="266"/>
            <ac:spMk id="28" creationId="{992CB381-970B-4A8D-A926-1884AC53D672}"/>
          </ac:spMkLst>
        </pc:spChg>
        <pc:spChg chg="mod">
          <ac:chgData name="Robin Tannenberg" userId="989a39b0e01aaf02" providerId="LiveId" clId="{C5C7C510-08EE-4F75-B734-AC06746AD30E}" dt="2021-10-31T12:08:25.767" v="516"/>
          <ac:spMkLst>
            <pc:docMk/>
            <pc:sldMk cId="938281417" sldId="266"/>
            <ac:spMk id="30" creationId="{69E3EE0A-FD1B-41C1-A0F3-E301295FEC9F}"/>
          </ac:spMkLst>
        </pc:spChg>
        <pc:spChg chg="mod">
          <ac:chgData name="Robin Tannenberg" userId="989a39b0e01aaf02" providerId="LiveId" clId="{C5C7C510-08EE-4F75-B734-AC06746AD30E}" dt="2021-10-31T12:08:25.767" v="516"/>
          <ac:spMkLst>
            <pc:docMk/>
            <pc:sldMk cId="938281417" sldId="266"/>
            <ac:spMk id="31" creationId="{5FBB9C42-DA84-4267-BB44-88FCDB457ADE}"/>
          </ac:spMkLst>
        </pc:spChg>
        <pc:spChg chg="mod">
          <ac:chgData name="Robin Tannenberg" userId="989a39b0e01aaf02" providerId="LiveId" clId="{C5C7C510-08EE-4F75-B734-AC06746AD30E}" dt="2021-10-31T12:08:25.767" v="516"/>
          <ac:spMkLst>
            <pc:docMk/>
            <pc:sldMk cId="938281417" sldId="266"/>
            <ac:spMk id="32" creationId="{7255EF25-1636-4274-B665-8AD89ABA5C7B}"/>
          </ac:spMkLst>
        </pc:spChg>
        <pc:grpChg chg="add mod">
          <ac:chgData name="Robin Tannenberg" userId="989a39b0e01aaf02" providerId="LiveId" clId="{C5C7C510-08EE-4F75-B734-AC06746AD30E}" dt="2021-10-31T12:08:34.979" v="517" actId="1076"/>
          <ac:grpSpMkLst>
            <pc:docMk/>
            <pc:sldMk cId="938281417" sldId="266"/>
            <ac:grpSpMk id="29" creationId="{1FA241D4-FD1E-4BBC-BCCE-EDC5545650AD}"/>
          </ac:grpSpMkLst>
        </pc:grpChg>
        <pc:graphicFrameChg chg="add mod">
          <ac:chgData name="Robin Tannenberg" userId="989a39b0e01aaf02" providerId="LiveId" clId="{C5C7C510-08EE-4F75-B734-AC06746AD30E}" dt="2021-10-24T13:04:32.438" v="370" actId="1076"/>
          <ac:graphicFrameMkLst>
            <pc:docMk/>
            <pc:sldMk cId="938281417" sldId="266"/>
            <ac:graphicFrameMk id="5" creationId="{C319D8A1-5012-4DD1-8EA7-518D1EBBD932}"/>
          </ac:graphicFrameMkLst>
        </pc:graphicFrameChg>
        <pc:picChg chg="add del">
          <ac:chgData name="Robin Tannenberg" userId="989a39b0e01aaf02" providerId="LiveId" clId="{C5C7C510-08EE-4F75-B734-AC06746AD30E}" dt="2021-10-24T13:04:58.868" v="395" actId="21"/>
          <ac:picMkLst>
            <pc:docMk/>
            <pc:sldMk cId="938281417" sldId="266"/>
            <ac:picMk id="28" creationId="{2530EB41-89DE-48D8-B10E-327EE2CEF439}"/>
          </ac:picMkLst>
        </pc:pic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6" creationId="{77F243C5-F949-4A8F-8D00-AE20ABED7438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7" creationId="{6E5C49DF-B0CD-4C08-8A7B-33EDB82AB00E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1" creationId="{EF173697-CC44-4CF3-9F98-F8A277B4706E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3" creationId="{31F33008-226D-41C4-95B8-EC37979014D9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4" creationId="{121733A3-A279-41C0-B018-3B783097C4B6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5" creationId="{94AE5CB5-1BD3-4486-9C4D-8BDDE9F3E3DF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6" creationId="{6AF5FACD-EA6D-4E13-B65D-8B0C2CCC66EE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7" creationId="{076BCC69-6404-49A8-8D05-7320610F7E8D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8" creationId="{67FBFFE5-3008-4613-A4A3-1F923DA3B1DB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9" creationId="{E41AF2DD-80BE-4ECD-B916-BE2BCB0213A5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20" creationId="{3C5B4E66-7A8C-40FB-B61D-635558BCD88B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21" creationId="{F34D0294-6E08-40B2-982B-53B7B87FF320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22" creationId="{5F723B19-16A1-428F-ABE6-023CE3BA2329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23" creationId="{119B6530-CA38-4D10-92F6-092C1258AE6A}"/>
          </ac:cxnSpMkLst>
        </pc:cxnChg>
      </pc:sldChg>
      <pc:sldChg chg="addSp delSp modSp new mod delAnim modAnim">
        <pc:chgData name="Robin Tannenberg" userId="989a39b0e01aaf02" providerId="LiveId" clId="{C5C7C510-08EE-4F75-B734-AC06746AD30E}" dt="2021-10-30T18:46:10.503" v="408" actId="20577"/>
        <pc:sldMkLst>
          <pc:docMk/>
          <pc:sldMk cId="1809260405" sldId="267"/>
        </pc:sldMkLst>
        <pc:spChg chg="mod">
          <ac:chgData name="Robin Tannenberg" userId="989a39b0e01aaf02" providerId="LiveId" clId="{C5C7C510-08EE-4F75-B734-AC06746AD30E}" dt="2021-10-30T18:46:10.503" v="408" actId="20577"/>
          <ac:spMkLst>
            <pc:docMk/>
            <pc:sldMk cId="1809260405" sldId="267"/>
            <ac:spMk id="2" creationId="{4C8A353E-20CB-4E3D-A89F-963C94E384DE}"/>
          </ac:spMkLst>
        </pc:spChg>
        <pc:spChg chg="del">
          <ac:chgData name="Robin Tannenberg" userId="989a39b0e01aaf02" providerId="LiveId" clId="{C5C7C510-08EE-4F75-B734-AC06746AD30E}" dt="2021-10-30T18:40:19.731" v="402"/>
          <ac:spMkLst>
            <pc:docMk/>
            <pc:sldMk cId="1809260405" sldId="267"/>
            <ac:spMk id="3" creationId="{D6F1C406-E637-4017-836C-ED8058D3E63B}"/>
          </ac:spMkLst>
        </pc:spChg>
        <pc:spChg chg="add del mod">
          <ac:chgData name="Robin Tannenberg" userId="989a39b0e01aaf02" providerId="LiveId" clId="{C5C7C510-08EE-4F75-B734-AC06746AD30E}" dt="2021-10-30T18:43:09.794" v="404"/>
          <ac:spMkLst>
            <pc:docMk/>
            <pc:sldMk cId="1809260405" sldId="267"/>
            <ac:spMk id="6" creationId="{23AC85CF-118D-43BE-9668-87575FC456DF}"/>
          </ac:spMkLst>
        </pc:spChg>
        <pc:picChg chg="add del mod">
          <ac:chgData name="Robin Tannenberg" userId="989a39b0e01aaf02" providerId="LiveId" clId="{C5C7C510-08EE-4F75-B734-AC06746AD30E}" dt="2021-10-30T18:43:02.521" v="403" actId="478"/>
          <ac:picMkLst>
            <pc:docMk/>
            <pc:sldMk cId="1809260405" sldId="267"/>
            <ac:picMk id="4" creationId="{3155D847-CF45-4A3E-A6A8-754F14570D53}"/>
          </ac:picMkLst>
        </pc:picChg>
        <pc:picChg chg="add mod">
          <ac:chgData name="Robin Tannenberg" userId="989a39b0e01aaf02" providerId="LiveId" clId="{C5C7C510-08EE-4F75-B734-AC06746AD30E}" dt="2021-10-30T18:43:09.794" v="404"/>
          <ac:picMkLst>
            <pc:docMk/>
            <pc:sldMk cId="1809260405" sldId="267"/>
            <ac:picMk id="7" creationId="{FC6C360A-D736-4454-AF17-DC98248148D4}"/>
          </ac:picMkLst>
        </pc:picChg>
      </pc:sldChg>
      <pc:sldChg chg="addSp delSp modSp new mod modAnim">
        <pc:chgData name="Robin Tannenberg" userId="989a39b0e01aaf02" providerId="LiveId" clId="{C5C7C510-08EE-4F75-B734-AC06746AD30E}" dt="2021-10-30T18:46:31.465" v="436"/>
        <pc:sldMkLst>
          <pc:docMk/>
          <pc:sldMk cId="732541390" sldId="268"/>
        </pc:sldMkLst>
        <pc:spChg chg="mod">
          <ac:chgData name="Robin Tannenberg" userId="989a39b0e01aaf02" providerId="LiveId" clId="{C5C7C510-08EE-4F75-B734-AC06746AD30E}" dt="2021-10-30T18:46:25.320" v="435" actId="20577"/>
          <ac:spMkLst>
            <pc:docMk/>
            <pc:sldMk cId="732541390" sldId="268"/>
            <ac:spMk id="2" creationId="{91640DA2-A7A7-496B-AE06-021389736EB9}"/>
          </ac:spMkLst>
        </pc:spChg>
        <pc:spChg chg="del">
          <ac:chgData name="Robin Tannenberg" userId="989a39b0e01aaf02" providerId="LiveId" clId="{C5C7C510-08EE-4F75-B734-AC06746AD30E}" dt="2021-10-30T18:46:31.465" v="436"/>
          <ac:spMkLst>
            <pc:docMk/>
            <pc:sldMk cId="732541390" sldId="268"/>
            <ac:spMk id="3" creationId="{C4D5F156-84CB-4120-AC44-EAD173B47B9D}"/>
          </ac:spMkLst>
        </pc:spChg>
        <pc:picChg chg="add mod">
          <ac:chgData name="Robin Tannenberg" userId="989a39b0e01aaf02" providerId="LiveId" clId="{C5C7C510-08EE-4F75-B734-AC06746AD30E}" dt="2021-10-30T18:46:31.465" v="436"/>
          <ac:picMkLst>
            <pc:docMk/>
            <pc:sldMk cId="732541390" sldId="268"/>
            <ac:picMk id="4" creationId="{3C1E9B04-0B9D-419E-8D3D-36E2A47E20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Allgemeine Luftfahrzeugkunde </a:t>
            </a:r>
            <a:r>
              <a:rPr lang="de-DE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Bezug auf Segelflugzeuge</a:t>
            </a:r>
          </a:p>
        </p:txBody>
      </p:sp>
    </p:spTree>
    <p:extLst>
      <p:ext uri="{BB962C8B-B14F-4D97-AF65-F5344CB8AC3E}">
        <p14:creationId xmlns:p14="http://schemas.microsoft.com/office/powerpoint/2010/main" val="170804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5151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169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69985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642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7922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552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382E3-6165-48AC-AD8C-AF081BE2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C7106-9297-455C-B614-982C0F58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54F93A-D0F1-4451-B898-DF25530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517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51936-BC0B-4FE1-BD7D-8ADA4112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A971D5-56F4-4BA3-9C8A-0AA7FC06A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676" y="1239078"/>
            <a:ext cx="5841124" cy="49378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E3833C-5BF3-4002-82BB-96E0620F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9078"/>
            <a:ext cx="5795172" cy="49378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041E22-206E-481A-A936-2F181B5B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2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66374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96219"/>
            <a:ext cx="12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989FB3-161B-4989-8896-3B0586CB16CC}"/>
              </a:ext>
            </a:extLst>
          </p:cNvPr>
          <p:cNvCxnSpPr>
            <a:cxnSpLocks/>
          </p:cNvCxnSpPr>
          <p:nvPr userDrawn="1"/>
        </p:nvCxnSpPr>
        <p:spPr>
          <a:xfrm>
            <a:off x="0" y="6593274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7906327" y="103545"/>
            <a:ext cx="124161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ALK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9289325" y="103545"/>
            <a:ext cx="290267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Allgemeine Luftfahrzeugkunde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11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segelfliegengrundausbildung.de/images/5_Grundlagen_Fliegen/5_3_2.jpg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RenbFgLZBNA?start=159&amp;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0Cl_VRAaa4U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segelfliegengrundausbildung.de/images/grundlagen-DU/5_1_Aerodynamik/Kurvenflug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egelfliegengrundausbildung.de/images/8_Allgemeine_Luftfahrzeugkunde/Abb._8.2.3.3_Kategorien_neu-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hyperlink" Target="https://www.segelfliegengrundausbildung.de/images/Aerobatic/6-Doppelsitzer/V-n-Diagramm_ASK_21_neu_1200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0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zweefvliegopleiding.nl/images/algemene-kennis-vliegtuig/1200/8.2.7.pn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AE7D6-54AD-4F46-8FCD-0D65389AE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8.2. Bauarten, Belastungen und Beanspruchungen </a:t>
            </a:r>
          </a:p>
        </p:txBody>
      </p:sp>
    </p:spTree>
    <p:extLst>
      <p:ext uri="{BB962C8B-B14F-4D97-AF65-F5344CB8AC3E}">
        <p14:creationId xmlns:p14="http://schemas.microsoft.com/office/powerpoint/2010/main" val="33387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8B5EF-92FD-4C4B-9266-08AED473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Wirkung von Lasten auf die Struktur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833061-8BD3-4E43-82AE-33AEB4A13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6"/>
          <a:stretch/>
        </p:blipFill>
        <p:spPr bwMode="auto">
          <a:xfrm>
            <a:off x="871537" y="1205566"/>
            <a:ext cx="10448925" cy="52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2AE0C2-CAC8-4BAF-81AF-7E9ECFB9CF39}"/>
              </a:ext>
            </a:extLst>
          </p:cNvPr>
          <p:cNvSpPr txBox="1"/>
          <p:nvPr/>
        </p:nvSpPr>
        <p:spPr>
          <a:xfrm>
            <a:off x="2414494" y="1205566"/>
            <a:ext cx="1757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Längsrichtung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63DB4B-5653-4842-99D8-FC50C0535512}"/>
              </a:ext>
            </a:extLst>
          </p:cNvPr>
          <p:cNvSpPr txBox="1"/>
          <p:nvPr/>
        </p:nvSpPr>
        <p:spPr>
          <a:xfrm>
            <a:off x="7458635" y="1205566"/>
            <a:ext cx="1757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Querrichtung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EDD0CDC-9C8B-4A9C-8AD0-974055C537AA}"/>
              </a:ext>
            </a:extLst>
          </p:cNvPr>
          <p:cNvSpPr txBox="1"/>
          <p:nvPr/>
        </p:nvSpPr>
        <p:spPr>
          <a:xfrm>
            <a:off x="1470209" y="1880908"/>
            <a:ext cx="10817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Zug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FABC129-EB93-4193-8950-7451D29A91A1}"/>
              </a:ext>
            </a:extLst>
          </p:cNvPr>
          <p:cNvSpPr txBox="1"/>
          <p:nvPr/>
        </p:nvSpPr>
        <p:spPr>
          <a:xfrm>
            <a:off x="1267008" y="5711825"/>
            <a:ext cx="148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Einschnürung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1BBB08B-F032-4A66-9107-71EACAE0CF3A}"/>
              </a:ext>
            </a:extLst>
          </p:cNvPr>
          <p:cNvSpPr txBox="1"/>
          <p:nvPr/>
        </p:nvSpPr>
        <p:spPr>
          <a:xfrm>
            <a:off x="3427505" y="5711825"/>
            <a:ext cx="148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Verdickung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82A61E8-85A8-4647-B376-497478CDBDC2}"/>
              </a:ext>
            </a:extLst>
          </p:cNvPr>
          <p:cNvSpPr txBox="1"/>
          <p:nvPr/>
        </p:nvSpPr>
        <p:spPr>
          <a:xfrm>
            <a:off x="3427505" y="1880908"/>
            <a:ext cx="148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Druck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6CC4FA-5FC7-4783-8C9A-E8B479DBDAE4}"/>
              </a:ext>
            </a:extLst>
          </p:cNvPr>
          <p:cNvSpPr txBox="1"/>
          <p:nvPr/>
        </p:nvSpPr>
        <p:spPr>
          <a:xfrm>
            <a:off x="5429623" y="1880908"/>
            <a:ext cx="148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Scherung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FADF3CB-4EB8-4FF6-9FD1-650C7E3E09E4}"/>
              </a:ext>
            </a:extLst>
          </p:cNvPr>
          <p:cNvSpPr txBox="1"/>
          <p:nvPr/>
        </p:nvSpPr>
        <p:spPr>
          <a:xfrm>
            <a:off x="5429623" y="5711825"/>
            <a:ext cx="148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Abscherung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9624C3D-88A8-4869-90BC-FC3F7457F247}"/>
              </a:ext>
            </a:extLst>
          </p:cNvPr>
          <p:cNvSpPr txBox="1"/>
          <p:nvPr/>
        </p:nvSpPr>
        <p:spPr>
          <a:xfrm>
            <a:off x="7458635" y="1880908"/>
            <a:ext cx="148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Biegung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EC61B13-8121-46DD-8CC8-7871262789BA}"/>
              </a:ext>
            </a:extLst>
          </p:cNvPr>
          <p:cNvSpPr txBox="1"/>
          <p:nvPr/>
        </p:nvSpPr>
        <p:spPr>
          <a:xfrm>
            <a:off x="7431741" y="5711825"/>
            <a:ext cx="166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Zug und Schub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6BF4CD-61B9-4EB5-8F5E-6F898F19E295}"/>
              </a:ext>
            </a:extLst>
          </p:cNvPr>
          <p:cNvSpPr txBox="1"/>
          <p:nvPr/>
        </p:nvSpPr>
        <p:spPr>
          <a:xfrm>
            <a:off x="9610164" y="1880908"/>
            <a:ext cx="148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Torsion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405829B-9466-48A1-8CCA-E9DC12A414EA}"/>
              </a:ext>
            </a:extLst>
          </p:cNvPr>
          <p:cNvSpPr txBox="1"/>
          <p:nvPr/>
        </p:nvSpPr>
        <p:spPr>
          <a:xfrm>
            <a:off x="9610164" y="5711825"/>
            <a:ext cx="166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Verwindung</a:t>
            </a:r>
          </a:p>
        </p:txBody>
      </p:sp>
      <p:sp>
        <p:nvSpPr>
          <p:cNvPr id="18" name="Geschweifte Klammer rechts 17">
            <a:extLst>
              <a:ext uri="{FF2B5EF4-FFF2-40B4-BE49-F238E27FC236}">
                <a16:creationId xmlns:a16="http://schemas.microsoft.com/office/drawing/2014/main" id="{668A5FEB-8972-481D-B0F5-DC3ED6C95CA8}"/>
              </a:ext>
            </a:extLst>
          </p:cNvPr>
          <p:cNvSpPr/>
          <p:nvPr/>
        </p:nvSpPr>
        <p:spPr>
          <a:xfrm rot="16200000">
            <a:off x="2930711" y="672868"/>
            <a:ext cx="256991" cy="2215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18559AB4-DCC2-4572-B557-D1132EF86DC6}"/>
              </a:ext>
            </a:extLst>
          </p:cNvPr>
          <p:cNvSpPr/>
          <p:nvPr/>
        </p:nvSpPr>
        <p:spPr>
          <a:xfrm rot="16200000">
            <a:off x="8143453" y="-298545"/>
            <a:ext cx="256989" cy="41586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5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12C00-61B1-F663-FC5F-6CE54C92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Gewicht der nichttragenden Teile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F38B3D-87A5-87BA-1A11-6914B19F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11</a:t>
            </a:fld>
            <a:endParaRPr lang="de-DE" dirty="0"/>
          </a:p>
        </p:txBody>
      </p:sp>
      <p:pic>
        <p:nvPicPr>
          <p:cNvPr id="5" name="Inhaltsplatzhalter 4" descr="8 4 3">
            <a:extLst>
              <a:ext uri="{FF2B5EF4-FFF2-40B4-BE49-F238E27FC236}">
                <a16:creationId xmlns:a16="http://schemas.microsoft.com/office/drawing/2014/main" id="{99BF4850-97E1-AA96-B4A4-DA491C7B0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9" y="1557131"/>
            <a:ext cx="9370062" cy="386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65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87F8703-A99E-F587-A6CB-5AA69D804BA5}"/>
              </a:ext>
            </a:extLst>
          </p:cNvPr>
          <p:cNvSpPr/>
          <p:nvPr/>
        </p:nvSpPr>
        <p:spPr>
          <a:xfrm>
            <a:off x="838200" y="1768839"/>
            <a:ext cx="10512736" cy="3335312"/>
          </a:xfrm>
          <a:prstGeom prst="rect">
            <a:avLst/>
          </a:prstGeom>
          <a:solidFill>
            <a:srgbClr val="A6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19709D-AA1A-B1FE-A1E3-DF7D9117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Schwerpunkt und Druckpunkt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1E6542-552E-B0F4-4390-83A7CDC6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12</a:t>
            </a:fld>
            <a:endParaRPr lang="de-DE" dirty="0"/>
          </a:p>
        </p:txBody>
      </p:sp>
      <p:pic>
        <p:nvPicPr>
          <p:cNvPr id="5" name="Inhaltsplatzhalter 4" descr="5 3 2">
            <a:hlinkClick r:id="rId2"/>
            <a:extLst>
              <a:ext uri="{FF2B5EF4-FFF2-40B4-BE49-F238E27FC236}">
                <a16:creationId xmlns:a16="http://schemas.microsoft.com/office/drawing/2014/main" id="{7CD70165-7AAA-3EF6-2912-6A758AF21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57" y="1906067"/>
            <a:ext cx="5193421" cy="3060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527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A353E-20CB-4E3D-A89F-963C94E3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Ruderflattern SB9</a:t>
            </a:r>
          </a:p>
        </p:txBody>
      </p:sp>
      <p:pic>
        <p:nvPicPr>
          <p:cNvPr id="7" name="Onlinemedien 6" title="SB 9 Flatterfilm">
            <a:hlinkClick r:id="" action="ppaction://media"/>
            <a:extLst>
              <a:ext uri="{FF2B5EF4-FFF2-40B4-BE49-F238E27FC236}">
                <a16:creationId xmlns:a16="http://schemas.microsoft.com/office/drawing/2014/main" id="{FC6C360A-D736-4454-AF17-DC98248148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17358" y="1676400"/>
            <a:ext cx="4951390" cy="37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3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40DA2-A7A7-496B-AE06-02138973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Ruderflattern am Modell</a:t>
            </a:r>
          </a:p>
        </p:txBody>
      </p:sp>
      <p:pic>
        <p:nvPicPr>
          <p:cNvPr id="4" name="Onlinemedien 3" title="Ruderflattern am Modell">
            <a:hlinkClick r:id="" action="ppaction://media"/>
            <a:extLst>
              <a:ext uri="{FF2B5EF4-FFF2-40B4-BE49-F238E27FC236}">
                <a16:creationId xmlns:a16="http://schemas.microsoft.com/office/drawing/2014/main" id="{3C1E9B04-0B9D-419E-8D3D-36E2A47E200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60547" y="1457739"/>
            <a:ext cx="7095191" cy="40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95242-023D-43EA-ACFB-7254605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Ruderflattern Erklärung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C7D7675-05E2-44E5-A842-0D3B23BB6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34"/>
          <a:stretch/>
        </p:blipFill>
        <p:spPr bwMode="auto">
          <a:xfrm>
            <a:off x="466725" y="1411978"/>
            <a:ext cx="11258550" cy="428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6E240DD-801F-4DA0-A778-E0B0033E46BD}"/>
              </a:ext>
            </a:extLst>
          </p:cNvPr>
          <p:cNvSpPr txBox="1"/>
          <p:nvPr/>
        </p:nvSpPr>
        <p:spPr>
          <a:xfrm>
            <a:off x="2856753" y="3066059"/>
            <a:ext cx="14642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Schwerpunkt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662769C-8812-48F9-BDA2-473FA13292EC}"/>
              </a:ext>
            </a:extLst>
          </p:cNvPr>
          <p:cNvSpPr txBox="1"/>
          <p:nvPr/>
        </p:nvSpPr>
        <p:spPr>
          <a:xfrm>
            <a:off x="770965" y="5331141"/>
            <a:ext cx="14642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Drehpunkt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94ECA2B-ACF4-4397-872F-5BF62BC9AA8B}"/>
              </a:ext>
            </a:extLst>
          </p:cNvPr>
          <p:cNvSpPr txBox="1"/>
          <p:nvPr/>
        </p:nvSpPr>
        <p:spPr>
          <a:xfrm>
            <a:off x="8139953" y="3131801"/>
            <a:ext cx="84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Masse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31A108C-A156-4D36-B04E-E3021D6A0CBA}"/>
              </a:ext>
            </a:extLst>
          </p:cNvPr>
          <p:cNvSpPr txBox="1"/>
          <p:nvPr/>
        </p:nvSpPr>
        <p:spPr>
          <a:xfrm>
            <a:off x="466726" y="1556017"/>
            <a:ext cx="38542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Kein Masseausgleich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Schwerpunkt hinter dem Drehpunkt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Reaktion auf Störung ist instabil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9437D-E31A-4D95-A41B-0B6288FC0B7B}"/>
              </a:ext>
            </a:extLst>
          </p:cNvPr>
          <p:cNvSpPr txBox="1"/>
          <p:nvPr/>
        </p:nvSpPr>
        <p:spPr>
          <a:xfrm>
            <a:off x="4320989" y="1556017"/>
            <a:ext cx="39797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Kein Masseausgleich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Schwerpunkt liegt im Drehpunkt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Reaktion auf Störung ist unbestimmt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33FA505-FAD3-484D-ABC3-C7FDE4DEB622}"/>
              </a:ext>
            </a:extLst>
          </p:cNvPr>
          <p:cNvSpPr txBox="1"/>
          <p:nvPr/>
        </p:nvSpPr>
        <p:spPr>
          <a:xfrm>
            <a:off x="8300759" y="1556017"/>
            <a:ext cx="37239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 Masseausgleich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Schwerpunkt liegt vor Drehpunkt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Reaktion auf Störung ist stabil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9C1054A-AD95-4119-B187-D1A9FCF944CA}"/>
              </a:ext>
            </a:extLst>
          </p:cNvPr>
          <p:cNvSpPr txBox="1"/>
          <p:nvPr/>
        </p:nvSpPr>
        <p:spPr>
          <a:xfrm>
            <a:off x="906325" y="5964019"/>
            <a:ext cx="10650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dirty="0"/>
              <a:t>1: Richtung der Störungskraft;  2: Gegenkraft am Schwerpunkt;  3: Reaktion des Ruders;  4: Reaktion des Flügels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2540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4FE48-E3DE-79F0-62D6-2894CBB7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Lastvielfache im Kurvenflug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009FB7-60D8-34C6-16A8-B8722FEFBA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000" dirty="0"/>
              <a:t>Pro Kategorie (Utility oder Aerobatic) gilt ein maximaler positiver und negativer Wert des Lastfaktors</a:t>
            </a:r>
          </a:p>
          <a:p>
            <a:r>
              <a:rPr lang="de-DE" sz="2000" dirty="0"/>
              <a:t>Wenn diese Werte überschritten werden, wird die maximale Auslegungslast des Flugzeugs überschritten und es besteht die Gefahr von Strukturschäden.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Die Lastgrenzen sind in den Bauvorschriften für Segelflugzeuge (CS-22) festgelegt.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28FE4EB-9ABD-393D-2695-1519CD8984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Du siehst, dass ein Luftfahrzeug wie die LS.4 am Anfang des gelben Bereichs (VA) auf dem Fahrtmesser eine Kraft von mindestens dem 5,3-fachen des Eigengewichts ohne Schaden aufnehmen können muss.</a:t>
            </a:r>
          </a:p>
          <a:p>
            <a:r>
              <a:rPr lang="de-DE" sz="2000" dirty="0"/>
              <a:t>Bei VNE (der maximal zulässigen Geschwindigkeit in ruhiger Luft) muss die LS.4 eine Kraft vom 4-fachen ihres Eigengewichts aufnehmen können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C0E940-2B77-3A54-0A0B-FFAA4D11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16</a:t>
            </a:fld>
            <a:endParaRPr lang="de-DE" dirty="0"/>
          </a:p>
        </p:txBody>
      </p:sp>
      <p:pic>
        <p:nvPicPr>
          <p:cNvPr id="2050" name="Picture 2" descr="Abb. 8.2.3.3 Kategorien neu 1">
            <a:extLst>
              <a:ext uri="{FF2B5EF4-FFF2-40B4-BE49-F238E27FC236}">
                <a16:creationId xmlns:a16="http://schemas.microsoft.com/office/drawing/2014/main" id="{0CC29EF9-5DC9-34C0-F412-BD2D1EE2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1" y="3542306"/>
            <a:ext cx="5061627" cy="10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elastungsgrenzen Tabelle">
            <a:extLst>
              <a:ext uri="{FF2B5EF4-FFF2-40B4-BE49-F238E27FC236}">
                <a16:creationId xmlns:a16="http://schemas.microsoft.com/office/drawing/2014/main" id="{26C59520-35D9-2C47-0484-7E48EE797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840480"/>
            <a:ext cx="53530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99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34138-04F6-413E-B960-89B1EDA2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Erhöhung des Lastvielfachen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97484F-66C3-2962-040A-AFB9A09D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17</a:t>
            </a:fld>
            <a:endParaRPr lang="de-DE" dirty="0"/>
          </a:p>
        </p:txBody>
      </p:sp>
      <p:pic>
        <p:nvPicPr>
          <p:cNvPr id="5" name="Inhaltsplatzhalter 4" descr="Kurvenflug">
            <a:hlinkClick r:id="rId2"/>
            <a:extLst>
              <a:ext uri="{FF2B5EF4-FFF2-40B4-BE49-F238E27FC236}">
                <a16:creationId xmlns:a16="http://schemas.microsoft.com/office/drawing/2014/main" id="{68211125-E551-8599-4D6E-12C928688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5" y="1819965"/>
            <a:ext cx="4335094" cy="437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nhaltsplatzhalter 4" descr="undefined">
            <a:extLst>
              <a:ext uri="{FF2B5EF4-FFF2-40B4-BE49-F238E27FC236}">
                <a16:creationId xmlns:a16="http://schemas.microsoft.com/office/drawing/2014/main" id="{A4130D2C-34BE-FF87-3403-A4FDBBC5B0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398" r="5278"/>
          <a:stretch/>
        </p:blipFill>
        <p:spPr bwMode="auto">
          <a:xfrm>
            <a:off x="6400382" y="1504518"/>
            <a:ext cx="4169126" cy="5065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3DCD442-F529-9271-DDF9-12D50C724CB5}"/>
              </a:ext>
            </a:extLst>
          </p:cNvPr>
          <p:cNvSpPr txBox="1"/>
          <p:nvPr/>
        </p:nvSpPr>
        <p:spPr>
          <a:xfrm>
            <a:off x="301069" y="979211"/>
            <a:ext cx="11334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Eine Erhöhung des Lastvielfachen kann nicht nur zu Schäden, sondern auch zu einer höheren Überziehgeschwindigkeit (Vs) führen</a:t>
            </a:r>
          </a:p>
        </p:txBody>
      </p:sp>
    </p:spTree>
    <p:extLst>
      <p:ext uri="{BB962C8B-B14F-4D97-AF65-F5344CB8AC3E}">
        <p14:creationId xmlns:p14="http://schemas.microsoft.com/office/powerpoint/2010/main" val="823958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E8C2A-5996-2F9A-2451-2B93610E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Belastungsgrenzen 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BD1C0FF-6EB3-B7E6-EDE6-8F8EB4C651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Die oben genannten Beanspruchungen werden im Last- oder Manövrierdiagramm kombiniert, welches die Belastungsmöglichkeiten bei der jeweiligen Fluggeschwindigkeit zeigt. Eine andere Bezeichnung für dieses Diagramm ist das V-n-Diagramm.</a:t>
            </a:r>
          </a:p>
          <a:p>
            <a:r>
              <a:rPr lang="de-DE" sz="2000" dirty="0"/>
              <a:t>Auf der horizontalen Achse steht die angezeigte Fluggeschwindigkeit, auf der vertikalen Achse der Lastfaktor n. </a:t>
            </a:r>
          </a:p>
          <a:p>
            <a:r>
              <a:rPr lang="de-DE" sz="2000" dirty="0"/>
              <a:t>Die beiden gebogenen Linien zeigen die Überziehgeschwindigkeit beim jeweiligen Lastfaktor. 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751AEE2-6BE0-1779-811E-FA0A05C432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1800" dirty="0"/>
              <a:t>Beladungs-, Manövrier- oder v-n-Diagramm für ein Luftfahrzeug der Kategorie U (Utility)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4E8B86-B42A-1A00-2EEA-D03FBD23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18</a:t>
            </a:fld>
            <a:endParaRPr lang="de-DE" dirty="0"/>
          </a:p>
        </p:txBody>
      </p:sp>
      <p:pic>
        <p:nvPicPr>
          <p:cNvPr id="6" name="Grafik 5" descr="Abb. 8.2.3.3 Kategorien neu 1">
            <a:hlinkClick r:id="rId2"/>
            <a:extLst>
              <a:ext uri="{FF2B5EF4-FFF2-40B4-BE49-F238E27FC236}">
                <a16:creationId xmlns:a16="http://schemas.microsoft.com/office/drawing/2014/main" id="{892942AA-5FD0-B9C4-5EBF-145542B10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52" y="3432524"/>
            <a:ext cx="4074160" cy="8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SKF V n Diagramm ASK 21">
            <a:hlinkClick r:id="rId4"/>
            <a:extLst>
              <a:ext uri="{FF2B5EF4-FFF2-40B4-BE49-F238E27FC236}">
                <a16:creationId xmlns:a16="http://schemas.microsoft.com/office/drawing/2014/main" id="{FC40C7E1-D82D-2479-709E-53D35B7355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9450" b="1567"/>
          <a:stretch/>
        </p:blipFill>
        <p:spPr bwMode="auto">
          <a:xfrm>
            <a:off x="6231352" y="1991428"/>
            <a:ext cx="5355127" cy="4382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364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06715-F1B4-3A1D-30BD-76A57046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BFE247-32C1-6117-9197-810907B2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1800" dirty="0"/>
          </a:p>
          <a:p>
            <a:r>
              <a:rPr lang="de-DE" sz="1800" dirty="0"/>
              <a:t> VS1g	ist die Überziehgeschwindigkeit bei einer Last von 1 g</a:t>
            </a:r>
          </a:p>
          <a:p>
            <a:r>
              <a:rPr lang="de-DE" sz="1800" dirty="0"/>
              <a:t> VS	ist die Überziehgeschwindigkeit</a:t>
            </a:r>
          </a:p>
          <a:p>
            <a:r>
              <a:rPr lang="de-DE" sz="1800" dirty="0"/>
              <a:t> VFE	ist die maximale Geschwindigkeit mit ausgefahrenen Wölbklappen (nicht neutral oder negativ)</a:t>
            </a:r>
          </a:p>
          <a:p>
            <a:r>
              <a:rPr lang="de-DE" sz="1800" dirty="0"/>
              <a:t> VA	ist die Manövriergeschwindigkeit </a:t>
            </a:r>
          </a:p>
          <a:p>
            <a:r>
              <a:rPr lang="de-DE" sz="1800" dirty="0"/>
              <a:t> VNE	ist die maximal zulässige Geschwindigkeit auch mit Wölbklappen neutral oder negativ </a:t>
            </a:r>
          </a:p>
          <a:p>
            <a:endParaRPr lang="de-DE" sz="1800" dirty="0"/>
          </a:p>
          <a:p>
            <a:r>
              <a:rPr lang="de-DE" sz="1800" b="0" i="0" dirty="0">
                <a:solidFill>
                  <a:srgbClr val="22262A"/>
                </a:solidFill>
                <a:effectLst/>
              </a:rPr>
              <a:t>Eine obere Geschwindigkeitsgrenze für die Bremsklappen gibt es nicht. Sie heißen ja auch Sturzflugbremsen! 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879193-8DAF-50BE-2372-F4FF602E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67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8.1	Flugzeugzelle 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Airframe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/>
              <a:t>8.2	</a:t>
            </a:r>
            <a:r>
              <a:rPr lang="de-DE" sz="2100" dirty="0"/>
              <a:t>Bauarten, Belastung und Beanspruchung der Struktur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rgbClr val="044C96"/>
                </a:solidFill>
              </a:rPr>
              <a:t>System design, loads and stresses </a:t>
            </a:r>
            <a:endParaRPr lang="de-DE" sz="1800" i="1" dirty="0">
              <a:solidFill>
                <a:srgbClr val="044C96"/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8.3	Fahrwerk, Räder, Reifen und Bremsen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Landing gear, wheels, tyres and brakes </a:t>
            </a:r>
            <a:endParaRPr lang="de-DE" sz="18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8.4	Masse und Schwerpunkt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Mass and balance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8.5	Steuerung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Flight controls</a:t>
            </a:r>
            <a:endParaRPr lang="de-DE" sz="18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8.6	Instrumentierung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Instruments</a:t>
            </a:r>
            <a:endParaRPr lang="de-DE" sz="18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8.7	Aufrüsten von Segelflugzeugen, Ruderanschlüsse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Rigging of aircraft, connection of control surfaces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41338" indent="-541338"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8.8	Handbücher und Betriebsanweisungen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bg1">
                    <a:lumMod val="75000"/>
                  </a:schemeClr>
                </a:solidFill>
              </a:rPr>
              <a:t>Manuals and documents </a:t>
            </a:r>
          </a:p>
          <a:p>
            <a:pPr marL="541338" indent="-541338"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8.9	Lufttüchtigkeit und Instandhaltung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bg1">
                    <a:lumMod val="75000"/>
                  </a:schemeClr>
                </a:solidFill>
              </a:rPr>
              <a:t>Airworthiness and maintenance </a:t>
            </a:r>
            <a:endParaRPr lang="de-DE" sz="17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8.10	Zelle, Motoren und Propeller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bg1">
                    <a:lumMod val="75000"/>
                  </a:schemeClr>
                </a:solidFill>
              </a:rPr>
              <a:t>Airframe, engines and propellers </a:t>
            </a:r>
            <a:endParaRPr lang="de-DE" sz="17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8.11	Wasserballastanlagen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bg1">
                    <a:lumMod val="75000"/>
                  </a:schemeClr>
                </a:solidFill>
              </a:rPr>
              <a:t>Water ballast systems </a:t>
            </a:r>
          </a:p>
          <a:p>
            <a:pPr marL="541338" indent="-541338"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8.12	Batterien (Kapazität und Einsatzgrenzen)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bg1">
                    <a:lumMod val="75000"/>
                  </a:schemeClr>
                </a:solidFill>
              </a:rPr>
              <a:t>Batteries (performance and operational limitations)</a:t>
            </a:r>
            <a:endParaRPr lang="de-DE" sz="17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8.13	Rettungsfallschirme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bg1">
                    <a:lumMod val="75000"/>
                  </a:schemeClr>
                </a:solidFill>
              </a:rPr>
              <a:t>Emergency parachutes</a:t>
            </a:r>
            <a:endParaRPr lang="de-DE" sz="17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8.14	Notaustiegshilfen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bg1">
                    <a:lumMod val="75000"/>
                  </a:schemeClr>
                </a:solidFill>
              </a:rPr>
              <a:t>Emergency bail-out aid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89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0F7CA-8DBB-4FA7-8E83-90923D89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Kräfte im Windenstart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EA0CF51-11F9-4051-A138-1D632E303D71}"/>
              </a:ext>
            </a:extLst>
          </p:cNvPr>
          <p:cNvSpPr/>
          <p:nvPr/>
        </p:nvSpPr>
        <p:spPr>
          <a:xfrm>
            <a:off x="838200" y="1225826"/>
            <a:ext cx="10511888" cy="4951137"/>
          </a:xfrm>
          <a:prstGeom prst="rect">
            <a:avLst/>
          </a:prstGeom>
          <a:solidFill>
            <a:srgbClr val="A6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-Modell 4">
                <a:extLst>
                  <a:ext uri="{FF2B5EF4-FFF2-40B4-BE49-F238E27FC236}">
                    <a16:creationId xmlns:a16="http://schemas.microsoft.com/office/drawing/2014/main" id="{C319D8A1-5012-4DD1-8EA7-518D1EBBD93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9462095">
              <a:off x="2711328" y="3068421"/>
              <a:ext cx="6094765" cy="1428461"/>
            </p:xfrm>
            <a:graphic>
              <a:graphicData uri="http://schemas.microsoft.com/office/drawing/2017/model3d">
                <am3d:model3d r:embed="rId2">
                  <am3d:spPr>
                    <a:xfrm rot="19462095">
                      <a:off x="0" y="0"/>
                      <a:ext cx="6094765" cy="1428461"/>
                    </a:xfrm>
                    <a:prstGeom prst="rect">
                      <a:avLst/>
                    </a:prstGeom>
                  </am3d:spPr>
                  <am3d:camera>
                    <am3d:pos x="0" y="0" z="526343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8775" d="1000000"/>
                    <am3d:preTrans dx="-21075860" dy="-1993397" dz="-488"/>
                    <am3d:scale>
                      <am3d:sx n="1000000" d="1000000"/>
                      <am3d:sy n="1000000" d="1000000"/>
                      <am3d:sz n="1000000" d="1000000"/>
                    </am3d:scale>
                    <am3d:rot ax="10724724" ay="182736" az="10796042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464648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-Modell 4">
                <a:extLst>
                  <a:ext uri="{FF2B5EF4-FFF2-40B4-BE49-F238E27FC236}">
                    <a16:creationId xmlns:a16="http://schemas.microsoft.com/office/drawing/2014/main" id="{C319D8A1-5012-4DD1-8EA7-518D1EBBD9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462095">
                <a:off x="2711328" y="3068421"/>
                <a:ext cx="6094765" cy="1428461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7F243C5-F949-4A8F-8D00-AE20ABED7438}"/>
              </a:ext>
            </a:extLst>
          </p:cNvPr>
          <p:cNvCxnSpPr>
            <a:cxnSpLocks/>
          </p:cNvCxnSpPr>
          <p:nvPr/>
        </p:nvCxnSpPr>
        <p:spPr>
          <a:xfrm flipH="1" flipV="1">
            <a:off x="5615711" y="1940176"/>
            <a:ext cx="998659" cy="154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E5C49DF-B0CD-4C08-8A7B-33EDB82AB00E}"/>
              </a:ext>
            </a:extLst>
          </p:cNvPr>
          <p:cNvCxnSpPr>
            <a:cxnSpLocks/>
          </p:cNvCxnSpPr>
          <p:nvPr/>
        </p:nvCxnSpPr>
        <p:spPr>
          <a:xfrm flipH="1">
            <a:off x="6662286" y="3589035"/>
            <a:ext cx="2373" cy="12327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73007157-8656-4302-8E7C-C62D8E20B990}"/>
              </a:ext>
            </a:extLst>
          </p:cNvPr>
          <p:cNvSpPr txBox="1"/>
          <p:nvPr/>
        </p:nvSpPr>
        <p:spPr>
          <a:xfrm rot="21431895">
            <a:off x="5294791" y="1966127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r>
              <a:rPr lang="de-DE" sz="1200" dirty="0"/>
              <a:t>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ECF845-CEB6-44D5-AB3C-AA67CDB6F144}"/>
              </a:ext>
            </a:extLst>
          </p:cNvPr>
          <p:cNvSpPr txBox="1"/>
          <p:nvPr/>
        </p:nvSpPr>
        <p:spPr>
          <a:xfrm>
            <a:off x="7096380" y="316903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r>
              <a:rPr lang="de-DE" sz="1200" dirty="0"/>
              <a:t>V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476F34-3A37-4C33-9F5B-5152508EDD76}"/>
              </a:ext>
            </a:extLst>
          </p:cNvPr>
          <p:cNvSpPr txBox="1"/>
          <p:nvPr/>
        </p:nvSpPr>
        <p:spPr>
          <a:xfrm rot="21431895">
            <a:off x="6486351" y="508888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r>
              <a:rPr lang="de-DE" sz="1200" dirty="0"/>
              <a:t>G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F173697-CC44-4CF3-9F98-F8A277B4706E}"/>
              </a:ext>
            </a:extLst>
          </p:cNvPr>
          <p:cNvCxnSpPr>
            <a:cxnSpLocks/>
          </p:cNvCxnSpPr>
          <p:nvPr/>
        </p:nvCxnSpPr>
        <p:spPr>
          <a:xfrm flipV="1">
            <a:off x="6683853" y="3068132"/>
            <a:ext cx="748793" cy="46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4BCDB7C4-0724-4ABB-A932-36E83A28480A}"/>
              </a:ext>
            </a:extLst>
          </p:cNvPr>
          <p:cNvSpPr txBox="1"/>
          <p:nvPr/>
        </p:nvSpPr>
        <p:spPr>
          <a:xfrm>
            <a:off x="6068497" y="342688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r>
              <a:rPr lang="de-DE" sz="1200" dirty="0"/>
              <a:t>W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1F33008-226D-41C4-95B8-EC37979014D9}"/>
              </a:ext>
            </a:extLst>
          </p:cNvPr>
          <p:cNvCxnSpPr>
            <a:cxnSpLocks/>
          </p:cNvCxnSpPr>
          <p:nvPr/>
        </p:nvCxnSpPr>
        <p:spPr>
          <a:xfrm flipH="1">
            <a:off x="6097128" y="3589035"/>
            <a:ext cx="497383" cy="3268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21733A3-A279-41C0-B018-3B783097C4B6}"/>
              </a:ext>
            </a:extLst>
          </p:cNvPr>
          <p:cNvCxnSpPr>
            <a:cxnSpLocks/>
          </p:cNvCxnSpPr>
          <p:nvPr/>
        </p:nvCxnSpPr>
        <p:spPr>
          <a:xfrm>
            <a:off x="2604163" y="5883728"/>
            <a:ext cx="6663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4AE5CB5-1BD3-4486-9C4D-8BDDE9F3E3DF}"/>
              </a:ext>
            </a:extLst>
          </p:cNvPr>
          <p:cNvCxnSpPr>
            <a:cxnSpLocks/>
          </p:cNvCxnSpPr>
          <p:nvPr/>
        </p:nvCxnSpPr>
        <p:spPr>
          <a:xfrm flipV="1">
            <a:off x="2991126" y="2235416"/>
            <a:ext cx="5660522" cy="379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AF5FACD-EA6D-4E13-B65D-8B0C2CCC66EE}"/>
              </a:ext>
            </a:extLst>
          </p:cNvPr>
          <p:cNvCxnSpPr>
            <a:cxnSpLocks/>
          </p:cNvCxnSpPr>
          <p:nvPr/>
        </p:nvCxnSpPr>
        <p:spPr>
          <a:xfrm>
            <a:off x="6680475" y="3598227"/>
            <a:ext cx="1797279" cy="228550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076BCC69-6404-49A8-8D05-7320610F7E8D}"/>
              </a:ext>
            </a:extLst>
          </p:cNvPr>
          <p:cNvCxnSpPr>
            <a:cxnSpLocks/>
          </p:cNvCxnSpPr>
          <p:nvPr/>
        </p:nvCxnSpPr>
        <p:spPr>
          <a:xfrm>
            <a:off x="6664659" y="3567101"/>
            <a:ext cx="3660717" cy="23166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67FBFFE5-3008-4613-A4A3-1F923DA3B1DB}"/>
              </a:ext>
            </a:extLst>
          </p:cNvPr>
          <p:cNvCxnSpPr>
            <a:cxnSpLocks/>
          </p:cNvCxnSpPr>
          <p:nvPr/>
        </p:nvCxnSpPr>
        <p:spPr>
          <a:xfrm>
            <a:off x="4551454" y="1282306"/>
            <a:ext cx="4039308" cy="2531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41AF2DD-80BE-4ECD-B916-BE2BCB0213A5}"/>
              </a:ext>
            </a:extLst>
          </p:cNvPr>
          <p:cNvCxnSpPr>
            <a:cxnSpLocks/>
          </p:cNvCxnSpPr>
          <p:nvPr/>
        </p:nvCxnSpPr>
        <p:spPr>
          <a:xfrm>
            <a:off x="4863740" y="3630246"/>
            <a:ext cx="4039308" cy="2531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3C5B4E66-7A8C-40FB-B61D-635558BCD88B}"/>
              </a:ext>
            </a:extLst>
          </p:cNvPr>
          <p:cNvCxnSpPr>
            <a:cxnSpLocks/>
          </p:cNvCxnSpPr>
          <p:nvPr/>
        </p:nvCxnSpPr>
        <p:spPr>
          <a:xfrm>
            <a:off x="8474507" y="4242882"/>
            <a:ext cx="3712" cy="2018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34D0294-6E08-40B2-982B-53B7B87FF320}"/>
              </a:ext>
            </a:extLst>
          </p:cNvPr>
          <p:cNvCxnSpPr>
            <a:cxnSpLocks/>
          </p:cNvCxnSpPr>
          <p:nvPr/>
        </p:nvCxnSpPr>
        <p:spPr>
          <a:xfrm>
            <a:off x="6680010" y="3598226"/>
            <a:ext cx="1822916" cy="11399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5F723B19-16A1-428F-ABE6-023CE3BA2329}"/>
              </a:ext>
            </a:extLst>
          </p:cNvPr>
          <p:cNvCxnSpPr>
            <a:cxnSpLocks/>
          </p:cNvCxnSpPr>
          <p:nvPr/>
        </p:nvCxnSpPr>
        <p:spPr>
          <a:xfrm>
            <a:off x="7204884" y="2743176"/>
            <a:ext cx="1453653" cy="2270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119B6530-CA38-4D10-92F6-092C1258AE6A}"/>
              </a:ext>
            </a:extLst>
          </p:cNvPr>
          <p:cNvCxnSpPr>
            <a:cxnSpLocks/>
          </p:cNvCxnSpPr>
          <p:nvPr/>
        </p:nvCxnSpPr>
        <p:spPr>
          <a:xfrm>
            <a:off x="5761757" y="3428242"/>
            <a:ext cx="1453653" cy="2270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72D48FFD-082B-4E7E-A257-65435D695DE1}"/>
              </a:ext>
            </a:extLst>
          </p:cNvPr>
          <p:cNvSpPr txBox="1"/>
          <p:nvPr/>
        </p:nvSpPr>
        <p:spPr>
          <a:xfrm>
            <a:off x="8493570" y="5531604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r>
              <a:rPr lang="de-DE" sz="1200" dirty="0"/>
              <a:t>SG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1BBD3A0B-5EAA-44AA-B168-9ECCD564DE02}"/>
                  </a:ext>
                </a:extLst>
              </p:cNvPr>
              <p:cNvSpPr txBox="1"/>
              <p:nvPr/>
            </p:nvSpPr>
            <p:spPr>
              <a:xfrm>
                <a:off x="3829169" y="5410114"/>
                <a:ext cx="384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1BBD3A0B-5EAA-44AA-B168-9ECCD564D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169" y="5410114"/>
                <a:ext cx="384015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Bogen 25">
            <a:extLst>
              <a:ext uri="{FF2B5EF4-FFF2-40B4-BE49-F238E27FC236}">
                <a16:creationId xmlns:a16="http://schemas.microsoft.com/office/drawing/2014/main" id="{E8108E2D-5490-436D-8D2D-889AD3DE1FDC}"/>
              </a:ext>
            </a:extLst>
          </p:cNvPr>
          <p:cNvSpPr/>
          <p:nvPr/>
        </p:nvSpPr>
        <p:spPr>
          <a:xfrm rot="19865303">
            <a:off x="3405417" y="4678016"/>
            <a:ext cx="475646" cy="1378512"/>
          </a:xfrm>
          <a:prstGeom prst="arc">
            <a:avLst>
              <a:gd name="adj1" fmla="val 18513592"/>
              <a:gd name="adj2" fmla="val 2014718"/>
            </a:avLst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Bogen 26">
            <a:extLst>
              <a:ext uri="{FF2B5EF4-FFF2-40B4-BE49-F238E27FC236}">
                <a16:creationId xmlns:a16="http://schemas.microsoft.com/office/drawing/2014/main" id="{91260DFE-B675-4FA6-9F03-B2DA83EF9778}"/>
              </a:ext>
            </a:extLst>
          </p:cNvPr>
          <p:cNvSpPr/>
          <p:nvPr/>
        </p:nvSpPr>
        <p:spPr>
          <a:xfrm>
            <a:off x="3769336" y="4922531"/>
            <a:ext cx="279400" cy="1835817"/>
          </a:xfrm>
          <a:prstGeom prst="arc">
            <a:avLst>
              <a:gd name="adj1" fmla="val 527637"/>
              <a:gd name="adj2" fmla="val 4588556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92CB381-970B-4A8D-A926-1884AC53D672}"/>
              </a:ext>
            </a:extLst>
          </p:cNvPr>
          <p:cNvSpPr txBox="1"/>
          <p:nvPr/>
        </p:nvSpPr>
        <p:spPr>
          <a:xfrm rot="1906081">
            <a:off x="8339329" y="4987647"/>
            <a:ext cx="245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Windenseilkraftrichtung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FA241D4-FD1E-4BBC-BCCE-EDC5545650AD}"/>
              </a:ext>
            </a:extLst>
          </p:cNvPr>
          <p:cNvGrpSpPr/>
          <p:nvPr/>
        </p:nvGrpSpPr>
        <p:grpSpPr>
          <a:xfrm>
            <a:off x="6548376" y="3497783"/>
            <a:ext cx="173318" cy="167341"/>
            <a:chOff x="585694" y="1129553"/>
            <a:chExt cx="1067990" cy="1069788"/>
          </a:xfrm>
        </p:grpSpPr>
        <p:sp>
          <p:nvSpPr>
            <p:cNvPr id="30" name="Flussdiagramm: Zusammenführung 29">
              <a:extLst>
                <a:ext uri="{FF2B5EF4-FFF2-40B4-BE49-F238E27FC236}">
                  <a16:creationId xmlns:a16="http://schemas.microsoft.com/office/drawing/2014/main" id="{69E3EE0A-FD1B-41C1-A0F3-E301295FEC9F}"/>
                </a:ext>
              </a:extLst>
            </p:cNvPr>
            <p:cNvSpPr/>
            <p:nvPr/>
          </p:nvSpPr>
          <p:spPr>
            <a:xfrm>
              <a:off x="585694" y="1129553"/>
              <a:ext cx="1067990" cy="1069788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Teilkreis 30">
              <a:extLst>
                <a:ext uri="{FF2B5EF4-FFF2-40B4-BE49-F238E27FC236}">
                  <a16:creationId xmlns:a16="http://schemas.microsoft.com/office/drawing/2014/main" id="{5FBB9C42-DA84-4267-BB44-88FCDB457ADE}"/>
                </a:ext>
              </a:extLst>
            </p:cNvPr>
            <p:cNvSpPr/>
            <p:nvPr/>
          </p:nvSpPr>
          <p:spPr>
            <a:xfrm>
              <a:off x="592302" y="1129553"/>
              <a:ext cx="1061382" cy="1069788"/>
            </a:xfrm>
            <a:prstGeom prst="pie">
              <a:avLst>
                <a:gd name="adj1" fmla="val 13528179"/>
                <a:gd name="adj2" fmla="val 1880415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2" name="Teilkreis 31">
              <a:extLst>
                <a:ext uri="{FF2B5EF4-FFF2-40B4-BE49-F238E27FC236}">
                  <a16:creationId xmlns:a16="http://schemas.microsoft.com/office/drawing/2014/main" id="{7255EF25-1636-4274-B665-8AD89ABA5C7B}"/>
                </a:ext>
              </a:extLst>
            </p:cNvPr>
            <p:cNvSpPr/>
            <p:nvPr/>
          </p:nvSpPr>
          <p:spPr>
            <a:xfrm rot="10800000">
              <a:off x="587017" y="1129553"/>
              <a:ext cx="1061382" cy="1069788"/>
            </a:xfrm>
            <a:prstGeom prst="pie">
              <a:avLst>
                <a:gd name="adj1" fmla="val 13528179"/>
                <a:gd name="adj2" fmla="val 1880415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281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E1F41-B1FD-F9CE-AE5F-AB6B19EE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Sollbruchstellen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EF0E97-ACA2-9E2F-341C-F6991188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21</a:t>
            </a:fld>
            <a:endParaRPr lang="de-DE" dirty="0"/>
          </a:p>
        </p:txBody>
      </p:sp>
      <p:pic>
        <p:nvPicPr>
          <p:cNvPr id="5" name="Inhaltsplatzhalter 4" descr="undefined">
            <a:extLst>
              <a:ext uri="{FF2B5EF4-FFF2-40B4-BE49-F238E27FC236}">
                <a16:creationId xmlns:a16="http://schemas.microsoft.com/office/drawing/2014/main" id="{F6EF1F38-4026-79D2-FC89-4DF2E5345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1" b="-1"/>
          <a:stretch/>
        </p:blipFill>
        <p:spPr bwMode="auto">
          <a:xfrm>
            <a:off x="179388" y="1671621"/>
            <a:ext cx="11788775" cy="3992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472B730C-C4AF-C56F-9703-FA332565D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82" y="3206148"/>
            <a:ext cx="3739369" cy="21208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8399B90-8D17-E54C-1035-8E4C15FC2359}"/>
              </a:ext>
            </a:extLst>
          </p:cNvPr>
          <p:cNvSpPr txBox="1"/>
          <p:nvPr/>
        </p:nvSpPr>
        <p:spPr>
          <a:xfrm>
            <a:off x="179387" y="888100"/>
            <a:ext cx="11788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Die Belastungsgrenzen der einzelnen Segelflugzeuge sind sehr verschieden, daher ist es wichtig, dass du die im Flughandbuch vorgeschriebene Sollbruchstelle für den Windenstart verwendest.</a:t>
            </a:r>
          </a:p>
        </p:txBody>
      </p:sp>
    </p:spTree>
    <p:extLst>
      <p:ext uri="{BB962C8B-B14F-4D97-AF65-F5344CB8AC3E}">
        <p14:creationId xmlns:p14="http://schemas.microsoft.com/office/powerpoint/2010/main" val="318370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8.2	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Bauarten, Belastung und Beanspruchung der Struktur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System design, loads and stresses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/>
              <a:t>8.2.1  Bauarten und Bauweisen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Kunststoffbauweise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Holzbauweise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Gemischtbauweise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Metallbauweise</a:t>
            </a:r>
          </a:p>
          <a:p>
            <a:pPr marL="541338" indent="-541338">
              <a:lnSpc>
                <a:spcPct val="100000"/>
              </a:lnSpc>
              <a:buNone/>
            </a:pP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8.2.2  Wirkung von Lasten und überlagerten Lasten auf die Struktur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Belastung und Beanspruchung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Beanspruchungsarten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Beanspruchungsgrenzen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Sicherheitsfaktoren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1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69A12-8F3A-ADCC-0229-78F169C8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Kunststoffbauweise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88FD1F-C105-FF3F-9B52-250C9518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4</a:t>
            </a:fld>
            <a:endParaRPr lang="de-DE" dirty="0"/>
          </a:p>
        </p:txBody>
      </p:sp>
      <p:pic>
        <p:nvPicPr>
          <p:cNvPr id="1026" name="Picture 2" descr="8 2 Segelflugzeuge Kunststoff">
            <a:extLst>
              <a:ext uri="{FF2B5EF4-FFF2-40B4-BE49-F238E27FC236}">
                <a16:creationId xmlns:a16="http://schemas.microsoft.com/office/drawing/2014/main" id="{495311A5-FC0C-7CB1-88F1-96CD6A1CAF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55" y="892175"/>
            <a:ext cx="9898641" cy="55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9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69A12-8F3A-ADCC-0229-78F169C8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Holzbauweise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88FD1F-C105-FF3F-9B52-250C9518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5</a:t>
            </a:fld>
            <a:endParaRPr lang="de-DE" dirty="0"/>
          </a:p>
        </p:txBody>
      </p:sp>
      <p:pic>
        <p:nvPicPr>
          <p:cNvPr id="5" name="Inhaltsplatzhalter 4" descr="Ein Bild, das Transport, Flugzeug, Gras, draußen enthält.&#10;&#10;Automatisch generierte Beschreibung">
            <a:extLst>
              <a:ext uri="{FF2B5EF4-FFF2-40B4-BE49-F238E27FC236}">
                <a16:creationId xmlns:a16="http://schemas.microsoft.com/office/drawing/2014/main" id="{6A598BF0-1B8C-697A-4ECC-4FD5A2DC3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11303"/>
          <a:stretch/>
        </p:blipFill>
        <p:spPr bwMode="auto">
          <a:xfrm>
            <a:off x="1014715" y="1041815"/>
            <a:ext cx="10162569" cy="5252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10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C1ABD-9223-D67A-1CE9-03755789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Gemischtbauweise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C3D698-DCD4-8C82-3C68-EB2AB291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6</a:t>
            </a:fld>
            <a:endParaRPr lang="de-DE" dirty="0"/>
          </a:p>
        </p:txBody>
      </p:sp>
      <p:pic>
        <p:nvPicPr>
          <p:cNvPr id="5" name="Inhaltsplatzhalter 4" descr="Ein Bild, das Transport, Flugzeug, Gras, draußen enthält.&#10;&#10;Automatisch generierte Beschreibung">
            <a:extLst>
              <a:ext uri="{FF2B5EF4-FFF2-40B4-BE49-F238E27FC236}">
                <a16:creationId xmlns:a16="http://schemas.microsoft.com/office/drawing/2014/main" id="{95F131C0-FC89-5123-7526-9DA66F603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/>
          <a:stretch/>
        </p:blipFill>
        <p:spPr bwMode="auto">
          <a:xfrm>
            <a:off x="179388" y="1062533"/>
            <a:ext cx="11788775" cy="5210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517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12B49-46DB-8F64-2D7D-5261D773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Metallbauweise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349FD1-7AEC-4388-B761-31130707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7</a:t>
            </a:fld>
            <a:endParaRPr lang="de-DE" dirty="0"/>
          </a:p>
        </p:txBody>
      </p:sp>
      <p:pic>
        <p:nvPicPr>
          <p:cNvPr id="5" name="Inhaltsplatzhalter 4" descr="undefined">
            <a:extLst>
              <a:ext uri="{FF2B5EF4-FFF2-40B4-BE49-F238E27FC236}">
                <a16:creationId xmlns:a16="http://schemas.microsoft.com/office/drawing/2014/main" id="{1EA5AED5-52F7-E6A2-8CA8-069378C17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28" y="1042692"/>
            <a:ext cx="7967271" cy="5251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52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8.2	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Bauarten, Belastung und Beanspruchung der Struktur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System design, loads and stresses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8.2.1  Bauarten und Bauweisen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Kunststoffbauweise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Holzbauweise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Gemischtbauweise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Metallbauweise</a:t>
            </a:r>
          </a:p>
          <a:p>
            <a:pPr marL="541338" indent="-541338">
              <a:lnSpc>
                <a:spcPct val="100000"/>
              </a:lnSpc>
              <a:buNone/>
            </a:pP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/>
              <a:t>8.2.2  Wirkung von Lasten und überlagerten Lasten auf die Struktur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Belastung und Beanspruchung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Beanspruchungsarten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Beanspruchungsgrenzen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Sicherheitsfaktoren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026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E8BB3-062A-4EE9-915F-24797BA9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Horizontale Belastungen des Flügels (D=Druckkraft)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3CD0DC2-3D9F-458C-901C-755D4044F480}"/>
              </a:ext>
            </a:extLst>
          </p:cNvPr>
          <p:cNvGrpSpPr/>
          <p:nvPr/>
        </p:nvGrpSpPr>
        <p:grpSpPr>
          <a:xfrm>
            <a:off x="1769166" y="821634"/>
            <a:ext cx="7743920" cy="5582933"/>
            <a:chOff x="1267012" y="227106"/>
            <a:chExt cx="8968317" cy="6382870"/>
          </a:xfrm>
        </p:grpSpPr>
        <p:pic>
          <p:nvPicPr>
            <p:cNvPr id="4" name="Grafik 3">
              <a:hlinkClick r:id="rId2"/>
              <a:extLst>
                <a:ext uri="{FF2B5EF4-FFF2-40B4-BE49-F238E27FC236}">
                  <a16:creationId xmlns:a16="http://schemas.microsoft.com/office/drawing/2014/main" id="{5115BE56-9292-4B17-B679-2918DA43A6C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12" y="227106"/>
              <a:ext cx="8128000" cy="63828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195478-06D2-4F01-AE89-2E391D5E9BBB}"/>
                </a:ext>
              </a:extLst>
            </p:cNvPr>
            <p:cNvSpPr txBox="1"/>
            <p:nvPr/>
          </p:nvSpPr>
          <p:spPr>
            <a:xfrm>
              <a:off x="6218556" y="2192919"/>
              <a:ext cx="13790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Hauptbolzen</a:t>
              </a:r>
              <a:endParaRPr lang="de-DE" dirty="0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AB81F82-A936-4B8E-89ED-1B1EED82C979}"/>
                </a:ext>
              </a:extLst>
            </p:cNvPr>
            <p:cNvSpPr txBox="1"/>
            <p:nvPr/>
          </p:nvSpPr>
          <p:spPr>
            <a:xfrm>
              <a:off x="6200195" y="4355352"/>
              <a:ext cx="5229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Zug</a:t>
              </a:r>
              <a:endParaRPr lang="de-DE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884CB2B-CF9F-4C2C-A2F3-0303C0FCE915}"/>
                </a:ext>
              </a:extLst>
            </p:cNvPr>
            <p:cNvSpPr txBox="1"/>
            <p:nvPr/>
          </p:nvSpPr>
          <p:spPr>
            <a:xfrm>
              <a:off x="6096000" y="5390331"/>
              <a:ext cx="7312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Druck</a:t>
              </a:r>
              <a:endParaRPr lang="de-DE" dirty="0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1000AD5-438E-43F1-AA90-3F5A30735C8A}"/>
                </a:ext>
              </a:extLst>
            </p:cNvPr>
            <p:cNvSpPr txBox="1"/>
            <p:nvPr/>
          </p:nvSpPr>
          <p:spPr>
            <a:xfrm>
              <a:off x="2089511" y="1714801"/>
              <a:ext cx="28782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Passstift als Steckverbindung</a:t>
              </a:r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CBFB73D-837B-4155-96C5-59542596D3F5}"/>
                </a:ext>
              </a:extLst>
            </p:cNvPr>
            <p:cNvSpPr txBox="1"/>
            <p:nvPr/>
          </p:nvSpPr>
          <p:spPr>
            <a:xfrm>
              <a:off x="8995310" y="3986020"/>
              <a:ext cx="12400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Hauptholm</a:t>
              </a:r>
              <a:endParaRPr lang="de-DE" dirty="0"/>
            </a:p>
          </p:txBody>
        </p: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09D96858-2A4C-4F9D-BF93-62B38F6F264A}"/>
                </a:ext>
              </a:extLst>
            </p:cNvPr>
            <p:cNvCxnSpPr>
              <a:stCxn id="9" idx="1"/>
            </p:cNvCxnSpPr>
            <p:nvPr/>
          </p:nvCxnSpPr>
          <p:spPr>
            <a:xfrm flipH="1">
              <a:off x="8050696" y="4170686"/>
              <a:ext cx="944614" cy="76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E976A10-0B03-4D46-81C6-CA0C3CAEB8EF}"/>
                </a:ext>
              </a:extLst>
            </p:cNvPr>
            <p:cNvSpPr/>
            <p:nvPr/>
          </p:nvSpPr>
          <p:spPr>
            <a:xfrm>
              <a:off x="4366591" y="4121425"/>
              <a:ext cx="4075044" cy="205409"/>
            </a:xfrm>
            <a:prstGeom prst="rect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6EF8962-959C-491E-8794-3124EBCC5995}"/>
                </a:ext>
              </a:extLst>
            </p:cNvPr>
            <p:cNvSpPr txBox="1"/>
            <p:nvPr/>
          </p:nvSpPr>
          <p:spPr>
            <a:xfrm>
              <a:off x="8202187" y="2660810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ruck</a:t>
              </a:r>
              <a:endParaRPr lang="de-DE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A4758EB-FFD3-47B7-B159-A0DBC3D7C73F}"/>
                </a:ext>
              </a:extLst>
            </p:cNvPr>
            <p:cNvSpPr txBox="1"/>
            <p:nvPr/>
          </p:nvSpPr>
          <p:spPr>
            <a:xfrm>
              <a:off x="4637352" y="2660810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ruck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722154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660</Words>
  <Application>Microsoft Office PowerPoint</Application>
  <PresentationFormat>Breitbild</PresentationFormat>
  <Paragraphs>152</Paragraphs>
  <Slides>21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Cambria Math</vt:lpstr>
      <vt:lpstr>Times New Roman</vt:lpstr>
      <vt:lpstr>1_Office</vt:lpstr>
      <vt:lpstr>8.2. Bauarten, Belastungen und Beanspruchungen </vt:lpstr>
      <vt:lpstr>Inhalt</vt:lpstr>
      <vt:lpstr>Inhalt</vt:lpstr>
      <vt:lpstr>Kunststoffbauweise</vt:lpstr>
      <vt:lpstr>Holzbauweise</vt:lpstr>
      <vt:lpstr>Gemischtbauweise</vt:lpstr>
      <vt:lpstr>Metallbauweise</vt:lpstr>
      <vt:lpstr>Inhalt</vt:lpstr>
      <vt:lpstr>Horizontale Belastungen des Flügels (D=Druckkraft)</vt:lpstr>
      <vt:lpstr>Wirkung von Lasten auf die Struktur</vt:lpstr>
      <vt:lpstr>Gewicht der nichttragenden Teile</vt:lpstr>
      <vt:lpstr>Schwerpunkt und Druckpunkt </vt:lpstr>
      <vt:lpstr>Ruderflattern SB9</vt:lpstr>
      <vt:lpstr>Ruderflattern am Modell</vt:lpstr>
      <vt:lpstr>Ruderflattern Erklärung</vt:lpstr>
      <vt:lpstr>Lastvielfache im Kurvenflug</vt:lpstr>
      <vt:lpstr>Erhöhung des Lastvielfachen </vt:lpstr>
      <vt:lpstr>Belastungsgrenzen </vt:lpstr>
      <vt:lpstr>Zusammenfassung</vt:lpstr>
      <vt:lpstr>Kräfte im Windenstart</vt:lpstr>
      <vt:lpstr>Sollbruchstellen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Tannenberg</dc:creator>
  <cp:lastModifiedBy>Schorsch</cp:lastModifiedBy>
  <cp:revision>2</cp:revision>
  <dcterms:created xsi:type="dcterms:W3CDTF">2021-10-14T16:59:56Z</dcterms:created>
  <dcterms:modified xsi:type="dcterms:W3CDTF">2025-10-13T00:31:36Z</dcterms:modified>
</cp:coreProperties>
</file>