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87" r:id="rId4"/>
    <p:sldId id="283" r:id="rId5"/>
    <p:sldId id="260" r:id="rId6"/>
    <p:sldId id="269" r:id="rId7"/>
    <p:sldId id="410" r:id="rId8"/>
    <p:sldId id="262" r:id="rId9"/>
    <p:sldId id="284" r:id="rId10"/>
    <p:sldId id="268" r:id="rId11"/>
    <p:sldId id="454" r:id="rId12"/>
    <p:sldId id="257" r:id="rId13"/>
    <p:sldId id="264" r:id="rId14"/>
    <p:sldId id="270" r:id="rId15"/>
    <p:sldId id="271" r:id="rId16"/>
    <p:sldId id="272" r:id="rId17"/>
    <p:sldId id="273" r:id="rId18"/>
    <p:sldId id="285" r:id="rId19"/>
    <p:sldId id="453" r:id="rId20"/>
    <p:sldId id="455" r:id="rId21"/>
    <p:sldId id="456" r:id="rId22"/>
    <p:sldId id="445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FF8E"/>
    <a:srgbClr val="282D34"/>
    <a:srgbClr val="6E737A"/>
    <a:srgbClr val="47483D"/>
    <a:srgbClr val="52575E"/>
    <a:srgbClr val="2E3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3C0C7-BC27-4C73-9D06-A8FBD2EE5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91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4F34E1-7A66-4BD2-8530-4D461B598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422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44C9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84FEBA-76BC-4FEC-AC82-40121E35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6BF7EA-9E69-43AA-AA25-8E4952411D72}"/>
              </a:ext>
            </a:extLst>
          </p:cNvPr>
          <p:cNvSpPr/>
          <p:nvPr userDrawn="1"/>
        </p:nvSpPr>
        <p:spPr>
          <a:xfrm>
            <a:off x="0" y="-8027"/>
            <a:ext cx="12192000" cy="121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42946C2-1299-46A5-9EF2-19DADE93A95F}"/>
              </a:ext>
            </a:extLst>
          </p:cNvPr>
          <p:cNvSpPr/>
          <p:nvPr userDrawn="1"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Allgemeine Luftfahrzeugkunde </a:t>
            </a:r>
            <a:r>
              <a:rPr lang="de-DE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Bezug auf Segelflugzeuge</a:t>
            </a:r>
          </a:p>
        </p:txBody>
      </p:sp>
    </p:spTree>
    <p:extLst>
      <p:ext uri="{BB962C8B-B14F-4D97-AF65-F5344CB8AC3E}">
        <p14:creationId xmlns:p14="http://schemas.microsoft.com/office/powerpoint/2010/main" val="129376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614A9-D9D8-4B52-9BD8-B78FCFA3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51512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DD4E1-2953-4AC8-B770-ADE67159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840E5EF-6E5E-4B22-9D47-1B013A4A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169B5081-F331-4EBA-AA89-677FF7D5E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2148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CAC94-4567-49FD-88EC-FF50A030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69985" cy="504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D349CE-4E41-4A5C-B20C-6C807995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DD609C-C2D7-41F1-87A8-229808926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24910"/>
            <a:ext cx="5795172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B36124C-7041-40A4-96B0-3B932BE0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83C9599-7AFB-41CC-A829-793E0ACC6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649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B1D07-A317-40DC-904D-FFA9D2BF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79222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C07EC-0A56-42F7-93B4-F3E5FF83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E9F8195F-514F-4121-87E1-5951ACAD0C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9766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382E3-6165-48AC-AD8C-AF081BE2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CC7106-9297-455C-B614-982C0F583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54F93A-D0F1-4451-B898-DF25530E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36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51936-BC0B-4FE1-BD7D-8ADA4112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A971D5-56F4-4BA3-9C8A-0AA7FC06A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676" y="1239078"/>
            <a:ext cx="5841124" cy="49378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E3833C-5BF3-4002-82BB-96E0620FC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9078"/>
            <a:ext cx="5795172" cy="49378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041E22-206E-481A-A936-2F181B5B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07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486E684-9E51-4D4C-9F4D-4215507024FF}"/>
              </a:ext>
            </a:extLst>
          </p:cNvPr>
          <p:cNvSpPr/>
          <p:nvPr userDrawn="1"/>
        </p:nvSpPr>
        <p:spPr>
          <a:xfrm>
            <a:off x="11967372" y="103351"/>
            <a:ext cx="224628" cy="504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BCD65A-2C65-4ECB-B843-BEFA8C03EA4D}"/>
              </a:ext>
            </a:extLst>
          </p:cNvPr>
          <p:cNvSpPr/>
          <p:nvPr userDrawn="1"/>
        </p:nvSpPr>
        <p:spPr>
          <a:xfrm>
            <a:off x="0" y="6593274"/>
            <a:ext cx="12192000" cy="288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5C07F7-2E6A-4BCF-8A84-662E62A5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66374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C3B32-9CDA-4DE4-A6FA-6084A993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676" y="892788"/>
            <a:ext cx="11788696" cy="5551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A6F148-36B9-4688-A75C-51562723EDD4}"/>
              </a:ext>
            </a:extLst>
          </p:cNvPr>
          <p:cNvSpPr txBox="1"/>
          <p:nvPr userDrawn="1"/>
        </p:nvSpPr>
        <p:spPr>
          <a:xfrm>
            <a:off x="306815" y="6596219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BUKO Segelflug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9989FB3-161B-4989-8896-3B0586CB16CC}"/>
              </a:ext>
            </a:extLst>
          </p:cNvPr>
          <p:cNvCxnSpPr>
            <a:cxnSpLocks/>
          </p:cNvCxnSpPr>
          <p:nvPr userDrawn="1"/>
        </p:nvCxnSpPr>
        <p:spPr>
          <a:xfrm>
            <a:off x="0" y="6593274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CAD85F-347B-4CB1-A19C-9322E36E3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49" y="15929"/>
            <a:ext cx="863766" cy="696169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F4365EF-E401-4AD6-9A42-F6FBA3A45F79}"/>
              </a:ext>
            </a:extLst>
          </p:cNvPr>
          <p:cNvSpPr/>
          <p:nvPr userDrawn="1"/>
        </p:nvSpPr>
        <p:spPr>
          <a:xfrm>
            <a:off x="7906327" y="103545"/>
            <a:ext cx="1241615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ALK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3CFB5E0-5E15-488C-9576-0F223EAD510D}"/>
              </a:ext>
            </a:extLst>
          </p:cNvPr>
          <p:cNvSpPr/>
          <p:nvPr userDrawn="1"/>
        </p:nvSpPr>
        <p:spPr>
          <a:xfrm>
            <a:off x="9289325" y="103545"/>
            <a:ext cx="2902675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Segelflugtheorie SFCL</a:t>
            </a:r>
          </a:p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Allgemeine Luftfahrzeugkunde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B51A1B0-2D75-497E-B002-E6BAD5BFE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02BE076-1037-4FB3-A5DA-6C5FD657D0C3}"/>
              </a:ext>
            </a:extLst>
          </p:cNvPr>
          <p:cNvCxnSpPr>
            <a:cxnSpLocks/>
          </p:cNvCxnSpPr>
          <p:nvPr userDrawn="1"/>
        </p:nvCxnSpPr>
        <p:spPr>
          <a:xfrm>
            <a:off x="0" y="710131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10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B88D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egelfliegengrundausbildung.de/index.php/theoretische-spl-ausbildung/3-meteorologie/3-9-wetterbedingte-gefahren-fuer-die-luftfahrt#Gefa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AE7D6-54AD-4F46-8FCD-0D65389AEF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8.5. Flugsteuerung </a:t>
            </a:r>
          </a:p>
        </p:txBody>
      </p:sp>
    </p:spTree>
    <p:extLst>
      <p:ext uri="{BB962C8B-B14F-4D97-AF65-F5344CB8AC3E}">
        <p14:creationId xmlns:p14="http://schemas.microsoft.com/office/powerpoint/2010/main" val="33387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594A2-66B2-4119-B4DB-A64741F9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Torsionsrohr zur Querruderansteuerung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6C8928-D38A-4EB1-9CE6-3683547AFF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93653" y="1504018"/>
            <a:ext cx="5760244" cy="43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18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8.5.1  Hauptsteueranlagen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Primäre- und Sekundäre Wirkung vom Seitenruderausschlag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Primäre und sekundäre Wirkung von Querrudern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8.5.2  Nebensteueranlagen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Landehilfen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8.5.3  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Tragflächenvereisung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Vergaservereisung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Propellervereisung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Haubenvereisung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Anmerkung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93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95242-023D-43EA-ACFB-72546055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Bremsklappen vernichten Auftrieb und bremsen das Flugzeug ab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B0811C-A4D7-4C80-A980-63D90E413D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35041" y="2501592"/>
            <a:ext cx="8677469" cy="233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612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38E3E-61AC-4D95-8DF0-9F8EBBF38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Bremsklappen verriegeln über den Kniehebel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902631-39DB-45ED-BC42-D9550F95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15" y="770054"/>
            <a:ext cx="10445044" cy="57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8B55F9A-2572-4047-9DCA-3EA786E58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249" y="3591410"/>
            <a:ext cx="361951" cy="2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6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6782D-F8E8-4B47-9666-68FF0E227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Landeklappen und Bremsklappen kann man auch gleichzeitig verwenden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87AC4DE-50A1-4953-B922-3421E94E9F73}"/>
              </a:ext>
            </a:extLst>
          </p:cNvPr>
          <p:cNvGrpSpPr/>
          <p:nvPr/>
        </p:nvGrpSpPr>
        <p:grpSpPr>
          <a:xfrm>
            <a:off x="838200" y="1225826"/>
            <a:ext cx="10515599" cy="5153479"/>
            <a:chOff x="806767" y="1330036"/>
            <a:chExt cx="8235137" cy="412180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5485223-5CAA-40AA-8FA0-E554D1D92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6767" y="1330036"/>
              <a:ext cx="2576426" cy="411973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5E82EFA-D6DA-44BB-A3F4-00E12392B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2785" y="1332113"/>
              <a:ext cx="5459119" cy="4119732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22E1A4E-3556-46A3-821B-C88023B3D220}"/>
                </a:ext>
              </a:extLst>
            </p:cNvPr>
            <p:cNvSpPr txBox="1"/>
            <p:nvPr/>
          </p:nvSpPr>
          <p:spPr>
            <a:xfrm>
              <a:off x="3030229" y="4052896"/>
              <a:ext cx="1627001" cy="2953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de-DE" dirty="0"/>
                <a:t>Bremsklappen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F10BBD5-5F39-4FA3-A636-4ADD75CA43C1}"/>
                </a:ext>
              </a:extLst>
            </p:cNvPr>
            <p:cNvSpPr txBox="1"/>
            <p:nvPr/>
          </p:nvSpPr>
          <p:spPr>
            <a:xfrm>
              <a:off x="3030228" y="3093984"/>
              <a:ext cx="1748125" cy="516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de-DE" dirty="0"/>
                <a:t>Wölbklappen</a:t>
              </a:r>
            </a:p>
            <a:p>
              <a:r>
                <a:rPr lang="de-DE" dirty="0"/>
                <a:t>Landeklappenstellung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CCFF3CF8-91EB-4A9C-A36E-A0999B9A2DC4}"/>
                </a:ext>
              </a:extLst>
            </p:cNvPr>
            <p:cNvSpPr txBox="1"/>
            <p:nvPr/>
          </p:nvSpPr>
          <p:spPr>
            <a:xfrm>
              <a:off x="3030229" y="4716369"/>
              <a:ext cx="1627001" cy="2953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de-DE" dirty="0"/>
                <a:t>Fahrwerk</a:t>
              </a:r>
            </a:p>
          </p:txBody>
        </p: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C0892261-DB70-4B25-BABA-56DCB8A8D0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4464" y="3325951"/>
              <a:ext cx="1107466" cy="95626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35B7BB24-512C-41A6-ACC2-EC908C4A0F46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4778353" y="3352456"/>
              <a:ext cx="2635252" cy="1431818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2E8D25D8-4591-4F66-893A-4DB07179B1E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2418524" y="3342284"/>
              <a:ext cx="611704" cy="1017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3A133E98-AE30-4762-B252-27152FB0EA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2748" y="4200593"/>
              <a:ext cx="757482" cy="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2E57C335-CCDB-4610-B169-177FED494F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7426" y="4835601"/>
              <a:ext cx="432804" cy="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A1DC3BA8-8524-45C3-AB5A-94144BA0BE7F}"/>
              </a:ext>
            </a:extLst>
          </p:cNvPr>
          <p:cNvSpPr txBox="1"/>
          <p:nvPr/>
        </p:nvSpPr>
        <p:spPr>
          <a:xfrm>
            <a:off x="2601443" y="6097234"/>
            <a:ext cx="1554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Foto: Tannenberg SCU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0C008EF-9819-40EA-BF90-D2931232990D}"/>
              </a:ext>
            </a:extLst>
          </p:cNvPr>
          <p:cNvSpPr txBox="1"/>
          <p:nvPr/>
        </p:nvSpPr>
        <p:spPr>
          <a:xfrm>
            <a:off x="4355578" y="6102886"/>
            <a:ext cx="1554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Foto: Tannenberg SCU</a:t>
            </a:r>
          </a:p>
        </p:txBody>
      </p:sp>
    </p:spTree>
    <p:extLst>
      <p:ext uri="{BB962C8B-B14F-4D97-AF65-F5344CB8AC3E}">
        <p14:creationId xmlns:p14="http://schemas.microsoft.com/office/powerpoint/2010/main" val="2339244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F1B8E-B693-406E-BE58-81B19EA0B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Wölbklappen / Flaperons / Landeklappen</a:t>
            </a:r>
          </a:p>
        </p:txBody>
      </p:sp>
      <p:pic>
        <p:nvPicPr>
          <p:cNvPr id="3" name="Landeklappen">
            <a:hlinkClick r:id="" action="ppaction://media"/>
            <a:extLst>
              <a:ext uri="{FF2B5EF4-FFF2-40B4-BE49-F238E27FC236}">
                <a16:creationId xmlns:a16="http://schemas.microsoft.com/office/drawing/2014/main" id="{93D2C638-6529-4163-8712-72130857CD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9711" y="1133062"/>
            <a:ext cx="8464334" cy="476118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5B22C0-E998-4920-AF07-06FF27F0EFFB}"/>
              </a:ext>
            </a:extLst>
          </p:cNvPr>
          <p:cNvSpPr txBox="1"/>
          <p:nvPr/>
        </p:nvSpPr>
        <p:spPr>
          <a:xfrm>
            <a:off x="1847427" y="1207832"/>
            <a:ext cx="1631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Video: Tannenberg SCU</a:t>
            </a:r>
          </a:p>
        </p:txBody>
      </p:sp>
    </p:spTree>
    <p:extLst>
      <p:ext uri="{BB962C8B-B14F-4D97-AF65-F5344CB8AC3E}">
        <p14:creationId xmlns:p14="http://schemas.microsoft.com/office/powerpoint/2010/main" val="345702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6D827E-C5C0-4660-BC65-AA93BB764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Wölbklappen Stellung für die Geschwindigkeit aus dem Flughandbuch entnehmen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DF3BCF-F74E-4F6D-87C1-46FCE25935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75985">
            <a:off x="997720" y="5193887"/>
            <a:ext cx="1483206" cy="52718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6655C28-B65E-4DF9-A4CD-CABFBB0FD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203" y="3361449"/>
            <a:ext cx="8451574" cy="2720192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FE394A4-D948-4652-927E-692FBD8424D6}"/>
              </a:ext>
            </a:extLst>
          </p:cNvPr>
          <p:cNvGrpSpPr/>
          <p:nvPr/>
        </p:nvGrpSpPr>
        <p:grpSpPr>
          <a:xfrm>
            <a:off x="3647140" y="4005650"/>
            <a:ext cx="7073614" cy="379369"/>
            <a:chOff x="3484589" y="6541611"/>
            <a:chExt cx="7685465" cy="604363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AFF50A7-1A1B-4F4D-8B23-6210C94C67E8}"/>
                </a:ext>
              </a:extLst>
            </p:cNvPr>
            <p:cNvGrpSpPr/>
            <p:nvPr/>
          </p:nvGrpSpPr>
          <p:grpSpPr>
            <a:xfrm>
              <a:off x="9717650" y="6584871"/>
              <a:ext cx="1452404" cy="251735"/>
              <a:chOff x="8822267" y="4578441"/>
              <a:chExt cx="2264866" cy="347264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8B9A532C-ED03-4794-8D69-2EE02324FD66}"/>
                  </a:ext>
                </a:extLst>
              </p:cNvPr>
              <p:cNvSpPr/>
              <p:nvPr/>
            </p:nvSpPr>
            <p:spPr>
              <a:xfrm>
                <a:off x="8822267" y="4578441"/>
                <a:ext cx="1577975" cy="347264"/>
              </a:xfrm>
              <a:custGeom>
                <a:avLst/>
                <a:gdLst>
                  <a:gd name="connsiteX0" fmla="*/ 0 w 1609725"/>
                  <a:gd name="connsiteY0" fmla="*/ 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0 h 282575"/>
                  <a:gd name="connsiteX0" fmla="*/ 0 w 1609725"/>
                  <a:gd name="connsiteY0" fmla="*/ 13970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139700 h 282575"/>
                  <a:gd name="connsiteX0" fmla="*/ 0 w 1609725"/>
                  <a:gd name="connsiteY0" fmla="*/ 85725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4" fmla="*/ 0 w 1609725"/>
                  <a:gd name="connsiteY4" fmla="*/ 85725 h 22860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0 w 1609725"/>
                  <a:gd name="connsiteY0" fmla="*/ 228600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0" fmla="*/ 0 w 1590675"/>
                  <a:gd name="connsiteY0" fmla="*/ 120650 h 228600"/>
                  <a:gd name="connsiteX1" fmla="*/ 1571625 w 1590675"/>
                  <a:gd name="connsiteY1" fmla="*/ 0 h 228600"/>
                  <a:gd name="connsiteX2" fmla="*/ 1590675 w 1590675"/>
                  <a:gd name="connsiteY2" fmla="*/ 228600 h 228600"/>
                  <a:gd name="connsiteX3" fmla="*/ 0 w 1590675"/>
                  <a:gd name="connsiteY3" fmla="*/ 120650 h 228600"/>
                  <a:gd name="connsiteX0" fmla="*/ 0 w 1590675"/>
                  <a:gd name="connsiteY0" fmla="*/ 153013 h 260963"/>
                  <a:gd name="connsiteX1" fmla="*/ 1571625 w 1590675"/>
                  <a:gd name="connsiteY1" fmla="*/ 32363 h 260963"/>
                  <a:gd name="connsiteX2" fmla="*/ 1590675 w 1590675"/>
                  <a:gd name="connsiteY2" fmla="*/ 260963 h 260963"/>
                  <a:gd name="connsiteX3" fmla="*/ 0 w 1590675"/>
                  <a:gd name="connsiteY3" fmla="*/ 153013 h 260963"/>
                  <a:gd name="connsiteX0" fmla="*/ 0 w 1590675"/>
                  <a:gd name="connsiteY0" fmla="*/ 153013 h 292583"/>
                  <a:gd name="connsiteX1" fmla="*/ 1571625 w 1590675"/>
                  <a:gd name="connsiteY1" fmla="*/ 32363 h 292583"/>
                  <a:gd name="connsiteX2" fmla="*/ 1590675 w 1590675"/>
                  <a:gd name="connsiteY2" fmla="*/ 260963 h 292583"/>
                  <a:gd name="connsiteX3" fmla="*/ 0 w 1590675"/>
                  <a:gd name="connsiteY3" fmla="*/ 153013 h 292583"/>
                  <a:gd name="connsiteX0" fmla="*/ 0 w 1590675"/>
                  <a:gd name="connsiteY0" fmla="*/ 191500 h 331070"/>
                  <a:gd name="connsiteX1" fmla="*/ 1571625 w 1590675"/>
                  <a:gd name="connsiteY1" fmla="*/ 70850 h 331070"/>
                  <a:gd name="connsiteX2" fmla="*/ 1590675 w 1590675"/>
                  <a:gd name="connsiteY2" fmla="*/ 299450 h 331070"/>
                  <a:gd name="connsiteX3" fmla="*/ 0 w 1590675"/>
                  <a:gd name="connsiteY3" fmla="*/ 191500 h 331070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603375"/>
                  <a:gd name="connsiteY0" fmla="*/ 191500 h 325034"/>
                  <a:gd name="connsiteX1" fmla="*/ 1571625 w 1603375"/>
                  <a:gd name="connsiteY1" fmla="*/ 70850 h 325034"/>
                  <a:gd name="connsiteX2" fmla="*/ 1603375 w 1603375"/>
                  <a:gd name="connsiteY2" fmla="*/ 296275 h 325034"/>
                  <a:gd name="connsiteX3" fmla="*/ 0 w 1603375"/>
                  <a:gd name="connsiteY3" fmla="*/ 191500 h 325034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6653 h 325732"/>
                  <a:gd name="connsiteX1" fmla="*/ 1577975 w 1612900"/>
                  <a:gd name="connsiteY1" fmla="*/ 66478 h 325732"/>
                  <a:gd name="connsiteX2" fmla="*/ 1612900 w 1612900"/>
                  <a:gd name="connsiteY2" fmla="*/ 288728 h 325732"/>
                  <a:gd name="connsiteX3" fmla="*/ 0 w 1612900"/>
                  <a:gd name="connsiteY3" fmla="*/ 196653 h 325732"/>
                  <a:gd name="connsiteX0" fmla="*/ 0 w 1609725"/>
                  <a:gd name="connsiteY0" fmla="*/ 196653 h 321575"/>
                  <a:gd name="connsiteX1" fmla="*/ 1577975 w 1609725"/>
                  <a:gd name="connsiteY1" fmla="*/ 66478 h 321575"/>
                  <a:gd name="connsiteX2" fmla="*/ 1609725 w 1609725"/>
                  <a:gd name="connsiteY2" fmla="*/ 276028 h 321575"/>
                  <a:gd name="connsiteX3" fmla="*/ 0 w 1609725"/>
                  <a:gd name="connsiteY3" fmla="*/ 196653 h 321575"/>
                  <a:gd name="connsiteX0" fmla="*/ 0 w 1609725"/>
                  <a:gd name="connsiteY0" fmla="*/ 189129 h 314051"/>
                  <a:gd name="connsiteX1" fmla="*/ 1577975 w 1609725"/>
                  <a:gd name="connsiteY1" fmla="*/ 58954 h 314051"/>
                  <a:gd name="connsiteX2" fmla="*/ 1609725 w 1609725"/>
                  <a:gd name="connsiteY2" fmla="*/ 268504 h 314051"/>
                  <a:gd name="connsiteX3" fmla="*/ 0 w 1609725"/>
                  <a:gd name="connsiteY3" fmla="*/ 189129 h 314051"/>
                  <a:gd name="connsiteX0" fmla="*/ 0 w 1609725"/>
                  <a:gd name="connsiteY0" fmla="*/ 189129 h 302906"/>
                  <a:gd name="connsiteX1" fmla="*/ 1577975 w 1609725"/>
                  <a:gd name="connsiteY1" fmla="*/ 58954 h 302906"/>
                  <a:gd name="connsiteX2" fmla="*/ 1609725 w 1609725"/>
                  <a:gd name="connsiteY2" fmla="*/ 268504 h 302906"/>
                  <a:gd name="connsiteX3" fmla="*/ 0 w 1609725"/>
                  <a:gd name="connsiteY3" fmla="*/ 189129 h 302906"/>
                  <a:gd name="connsiteX0" fmla="*/ 0 w 1609725"/>
                  <a:gd name="connsiteY0" fmla="*/ 189129 h 309868"/>
                  <a:gd name="connsiteX1" fmla="*/ 1577975 w 1609725"/>
                  <a:gd name="connsiteY1" fmla="*/ 58954 h 309868"/>
                  <a:gd name="connsiteX2" fmla="*/ 1609725 w 1609725"/>
                  <a:gd name="connsiteY2" fmla="*/ 268504 h 309868"/>
                  <a:gd name="connsiteX3" fmla="*/ 0 w 1609725"/>
                  <a:gd name="connsiteY3" fmla="*/ 189129 h 309868"/>
                  <a:gd name="connsiteX0" fmla="*/ 0 w 1609725"/>
                  <a:gd name="connsiteY0" fmla="*/ 198873 h 319612"/>
                  <a:gd name="connsiteX1" fmla="*/ 1577975 w 1609725"/>
                  <a:gd name="connsiteY1" fmla="*/ 68698 h 319612"/>
                  <a:gd name="connsiteX2" fmla="*/ 1609725 w 1609725"/>
                  <a:gd name="connsiteY2" fmla="*/ 278248 h 319612"/>
                  <a:gd name="connsiteX3" fmla="*/ 0 w 1609725"/>
                  <a:gd name="connsiteY3" fmla="*/ 198873 h 319612"/>
                  <a:gd name="connsiteX0" fmla="*/ 0 w 1609725"/>
                  <a:gd name="connsiteY0" fmla="*/ 198873 h 339167"/>
                  <a:gd name="connsiteX1" fmla="*/ 1577975 w 1609725"/>
                  <a:gd name="connsiteY1" fmla="*/ 68698 h 339167"/>
                  <a:gd name="connsiteX2" fmla="*/ 1609725 w 1609725"/>
                  <a:gd name="connsiteY2" fmla="*/ 278248 h 339167"/>
                  <a:gd name="connsiteX3" fmla="*/ 0 w 1609725"/>
                  <a:gd name="connsiteY3" fmla="*/ 198873 h 339167"/>
                  <a:gd name="connsiteX0" fmla="*/ 0 w 1577975"/>
                  <a:gd name="connsiteY0" fmla="*/ 198873 h 334138"/>
                  <a:gd name="connsiteX1" fmla="*/ 1577975 w 1577975"/>
                  <a:gd name="connsiteY1" fmla="*/ 68698 h 334138"/>
                  <a:gd name="connsiteX2" fmla="*/ 1569508 w 1577975"/>
                  <a:gd name="connsiteY2" fmla="*/ 261314 h 334138"/>
                  <a:gd name="connsiteX3" fmla="*/ 0 w 1577975"/>
                  <a:gd name="connsiteY3" fmla="*/ 198873 h 334138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44505"/>
                  <a:gd name="connsiteX1" fmla="*/ 1577975 w 1577975"/>
                  <a:gd name="connsiteY1" fmla="*/ 68698 h 344505"/>
                  <a:gd name="connsiteX2" fmla="*/ 1565275 w 1577975"/>
                  <a:gd name="connsiteY2" fmla="*/ 242264 h 344505"/>
                  <a:gd name="connsiteX3" fmla="*/ 0 w 1577975"/>
                  <a:gd name="connsiteY3" fmla="*/ 198873 h 344505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7975" h="347264">
                    <a:moveTo>
                      <a:pt x="0" y="198873"/>
                    </a:moveTo>
                    <a:cubicBezTo>
                      <a:pt x="50800" y="-88994"/>
                      <a:pt x="1000125" y="965"/>
                      <a:pt x="1577975" y="68698"/>
                    </a:cubicBezTo>
                    <a:cubicBezTo>
                      <a:pt x="1458384" y="144898"/>
                      <a:pt x="1450975" y="199929"/>
                      <a:pt x="1563158" y="250730"/>
                    </a:cubicBezTo>
                    <a:cubicBezTo>
                      <a:pt x="1071033" y="262372"/>
                      <a:pt x="104775" y="492031"/>
                      <a:pt x="0" y="1988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BCA9D81-D414-4091-ADC8-99CA302CA4B3}"/>
                  </a:ext>
                </a:extLst>
              </p:cNvPr>
              <p:cNvSpPr/>
              <p:nvPr/>
            </p:nvSpPr>
            <p:spPr>
              <a:xfrm rot="20846012">
                <a:off x="10264684" y="4595730"/>
                <a:ext cx="822449" cy="182034"/>
              </a:xfrm>
              <a:custGeom>
                <a:avLst/>
                <a:gdLst>
                  <a:gd name="connsiteX0" fmla="*/ 0 w 666750"/>
                  <a:gd name="connsiteY0" fmla="*/ 68263 h 136525"/>
                  <a:gd name="connsiteX1" fmla="*/ 333375 w 666750"/>
                  <a:gd name="connsiteY1" fmla="*/ 0 h 136525"/>
                  <a:gd name="connsiteX2" fmla="*/ 666750 w 666750"/>
                  <a:gd name="connsiteY2" fmla="*/ 68263 h 136525"/>
                  <a:gd name="connsiteX3" fmla="*/ 333375 w 666750"/>
                  <a:gd name="connsiteY3" fmla="*/ 136526 h 136525"/>
                  <a:gd name="connsiteX4" fmla="*/ 0 w 666750"/>
                  <a:gd name="connsiteY4" fmla="*/ 68263 h 136525"/>
                  <a:gd name="connsiteX0" fmla="*/ 0 w 676016"/>
                  <a:gd name="connsiteY0" fmla="*/ 8533 h 76796"/>
                  <a:gd name="connsiteX1" fmla="*/ 666750 w 676016"/>
                  <a:gd name="connsiteY1" fmla="*/ 8533 h 76796"/>
                  <a:gd name="connsiteX2" fmla="*/ 333375 w 676016"/>
                  <a:gd name="connsiteY2" fmla="*/ 76796 h 76796"/>
                  <a:gd name="connsiteX3" fmla="*/ 0 w 676016"/>
                  <a:gd name="connsiteY3" fmla="*/ 8533 h 76796"/>
                  <a:gd name="connsiteX0" fmla="*/ 30580 w 706596"/>
                  <a:gd name="connsiteY0" fmla="*/ 58471 h 139821"/>
                  <a:gd name="connsiteX1" fmla="*/ 697330 w 706596"/>
                  <a:gd name="connsiteY1" fmla="*/ 58471 h 139821"/>
                  <a:gd name="connsiteX2" fmla="*/ 363955 w 706596"/>
                  <a:gd name="connsiteY2" fmla="*/ 126734 h 139821"/>
                  <a:gd name="connsiteX3" fmla="*/ 30580 w 706596"/>
                  <a:gd name="connsiteY3" fmla="*/ 58471 h 139821"/>
                  <a:gd name="connsiteX0" fmla="*/ 0 w 666750"/>
                  <a:gd name="connsiteY0" fmla="*/ 58471 h 58471"/>
                  <a:gd name="connsiteX1" fmla="*/ 666750 w 666750"/>
                  <a:gd name="connsiteY1" fmla="*/ 58471 h 58471"/>
                  <a:gd name="connsiteX2" fmla="*/ 0 w 666750"/>
                  <a:gd name="connsiteY2" fmla="*/ 58471 h 58471"/>
                  <a:gd name="connsiteX0" fmla="*/ 0 w 666750"/>
                  <a:gd name="connsiteY0" fmla="*/ 61876 h 121142"/>
                  <a:gd name="connsiteX1" fmla="*/ 666750 w 666750"/>
                  <a:gd name="connsiteY1" fmla="*/ 61876 h 121142"/>
                  <a:gd name="connsiteX2" fmla="*/ 0 w 666750"/>
                  <a:gd name="connsiteY2" fmla="*/ 61876 h 121142"/>
                  <a:gd name="connsiteX0" fmla="*/ 0 w 666750"/>
                  <a:gd name="connsiteY0" fmla="*/ 101354 h 200131"/>
                  <a:gd name="connsiteX1" fmla="*/ 666750 w 666750"/>
                  <a:gd name="connsiteY1" fmla="*/ 101354 h 200131"/>
                  <a:gd name="connsiteX2" fmla="*/ 0 w 666750"/>
                  <a:gd name="connsiteY2" fmla="*/ 101354 h 200131"/>
                  <a:gd name="connsiteX0" fmla="*/ 71 w 666821"/>
                  <a:gd name="connsiteY0" fmla="*/ 77382 h 152170"/>
                  <a:gd name="connsiteX1" fmla="*/ 666821 w 666821"/>
                  <a:gd name="connsiteY1" fmla="*/ 77382 h 152170"/>
                  <a:gd name="connsiteX2" fmla="*/ 71 w 666821"/>
                  <a:gd name="connsiteY2" fmla="*/ 77382 h 152170"/>
                  <a:gd name="connsiteX0" fmla="*/ 100 w 666850"/>
                  <a:gd name="connsiteY0" fmla="*/ 86178 h 160966"/>
                  <a:gd name="connsiteX1" fmla="*/ 666850 w 666850"/>
                  <a:gd name="connsiteY1" fmla="*/ 86178 h 160966"/>
                  <a:gd name="connsiteX2" fmla="*/ 100 w 666850"/>
                  <a:gd name="connsiteY2" fmla="*/ 86178 h 160966"/>
                  <a:gd name="connsiteX0" fmla="*/ 100 w 666850"/>
                  <a:gd name="connsiteY0" fmla="*/ 86178 h 166155"/>
                  <a:gd name="connsiteX1" fmla="*/ 666850 w 666850"/>
                  <a:gd name="connsiteY1" fmla="*/ 86178 h 166155"/>
                  <a:gd name="connsiteX2" fmla="*/ 100 w 666850"/>
                  <a:gd name="connsiteY2" fmla="*/ 86178 h 16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850" h="166155">
                    <a:moveTo>
                      <a:pt x="100" y="86178"/>
                    </a:moveTo>
                    <a:cubicBezTo>
                      <a:pt x="-7623" y="-82097"/>
                      <a:pt x="433660" y="39876"/>
                      <a:pt x="666850" y="86178"/>
                    </a:cubicBezTo>
                    <a:cubicBezTo>
                      <a:pt x="444600" y="108403"/>
                      <a:pt x="7823" y="254453"/>
                      <a:pt x="100" y="8617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5B67E1D4-426A-4ABC-B12E-6ACF4543C4B4}"/>
                </a:ext>
              </a:extLst>
            </p:cNvPr>
            <p:cNvGrpSpPr/>
            <p:nvPr/>
          </p:nvGrpSpPr>
          <p:grpSpPr>
            <a:xfrm>
              <a:off x="8041479" y="6585450"/>
              <a:ext cx="1467439" cy="251735"/>
              <a:chOff x="8822267" y="4578441"/>
              <a:chExt cx="2288312" cy="347264"/>
            </a:xfrm>
          </p:grpSpPr>
          <p:sp>
            <p:nvSpPr>
              <p:cNvPr id="10" name="Rechteck 6">
                <a:extLst>
                  <a:ext uri="{FF2B5EF4-FFF2-40B4-BE49-F238E27FC236}">
                    <a16:creationId xmlns:a16="http://schemas.microsoft.com/office/drawing/2014/main" id="{BE9079DD-5020-4ED9-99BA-C16D1ABD0DCE}"/>
                  </a:ext>
                </a:extLst>
              </p:cNvPr>
              <p:cNvSpPr/>
              <p:nvPr/>
            </p:nvSpPr>
            <p:spPr>
              <a:xfrm>
                <a:off x="8822267" y="4578441"/>
                <a:ext cx="1577975" cy="347264"/>
              </a:xfrm>
              <a:custGeom>
                <a:avLst/>
                <a:gdLst>
                  <a:gd name="connsiteX0" fmla="*/ 0 w 1609725"/>
                  <a:gd name="connsiteY0" fmla="*/ 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0 h 282575"/>
                  <a:gd name="connsiteX0" fmla="*/ 0 w 1609725"/>
                  <a:gd name="connsiteY0" fmla="*/ 13970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139700 h 282575"/>
                  <a:gd name="connsiteX0" fmla="*/ 0 w 1609725"/>
                  <a:gd name="connsiteY0" fmla="*/ 85725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4" fmla="*/ 0 w 1609725"/>
                  <a:gd name="connsiteY4" fmla="*/ 85725 h 22860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0 w 1609725"/>
                  <a:gd name="connsiteY0" fmla="*/ 228600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0" fmla="*/ 0 w 1590675"/>
                  <a:gd name="connsiteY0" fmla="*/ 120650 h 228600"/>
                  <a:gd name="connsiteX1" fmla="*/ 1571625 w 1590675"/>
                  <a:gd name="connsiteY1" fmla="*/ 0 h 228600"/>
                  <a:gd name="connsiteX2" fmla="*/ 1590675 w 1590675"/>
                  <a:gd name="connsiteY2" fmla="*/ 228600 h 228600"/>
                  <a:gd name="connsiteX3" fmla="*/ 0 w 1590675"/>
                  <a:gd name="connsiteY3" fmla="*/ 120650 h 228600"/>
                  <a:gd name="connsiteX0" fmla="*/ 0 w 1590675"/>
                  <a:gd name="connsiteY0" fmla="*/ 153013 h 260963"/>
                  <a:gd name="connsiteX1" fmla="*/ 1571625 w 1590675"/>
                  <a:gd name="connsiteY1" fmla="*/ 32363 h 260963"/>
                  <a:gd name="connsiteX2" fmla="*/ 1590675 w 1590675"/>
                  <a:gd name="connsiteY2" fmla="*/ 260963 h 260963"/>
                  <a:gd name="connsiteX3" fmla="*/ 0 w 1590675"/>
                  <a:gd name="connsiteY3" fmla="*/ 153013 h 260963"/>
                  <a:gd name="connsiteX0" fmla="*/ 0 w 1590675"/>
                  <a:gd name="connsiteY0" fmla="*/ 153013 h 292583"/>
                  <a:gd name="connsiteX1" fmla="*/ 1571625 w 1590675"/>
                  <a:gd name="connsiteY1" fmla="*/ 32363 h 292583"/>
                  <a:gd name="connsiteX2" fmla="*/ 1590675 w 1590675"/>
                  <a:gd name="connsiteY2" fmla="*/ 260963 h 292583"/>
                  <a:gd name="connsiteX3" fmla="*/ 0 w 1590675"/>
                  <a:gd name="connsiteY3" fmla="*/ 153013 h 292583"/>
                  <a:gd name="connsiteX0" fmla="*/ 0 w 1590675"/>
                  <a:gd name="connsiteY0" fmla="*/ 191500 h 331070"/>
                  <a:gd name="connsiteX1" fmla="*/ 1571625 w 1590675"/>
                  <a:gd name="connsiteY1" fmla="*/ 70850 h 331070"/>
                  <a:gd name="connsiteX2" fmla="*/ 1590675 w 1590675"/>
                  <a:gd name="connsiteY2" fmla="*/ 299450 h 331070"/>
                  <a:gd name="connsiteX3" fmla="*/ 0 w 1590675"/>
                  <a:gd name="connsiteY3" fmla="*/ 191500 h 331070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603375"/>
                  <a:gd name="connsiteY0" fmla="*/ 191500 h 325034"/>
                  <a:gd name="connsiteX1" fmla="*/ 1571625 w 1603375"/>
                  <a:gd name="connsiteY1" fmla="*/ 70850 h 325034"/>
                  <a:gd name="connsiteX2" fmla="*/ 1603375 w 1603375"/>
                  <a:gd name="connsiteY2" fmla="*/ 296275 h 325034"/>
                  <a:gd name="connsiteX3" fmla="*/ 0 w 1603375"/>
                  <a:gd name="connsiteY3" fmla="*/ 191500 h 325034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6653 h 325732"/>
                  <a:gd name="connsiteX1" fmla="*/ 1577975 w 1612900"/>
                  <a:gd name="connsiteY1" fmla="*/ 66478 h 325732"/>
                  <a:gd name="connsiteX2" fmla="*/ 1612900 w 1612900"/>
                  <a:gd name="connsiteY2" fmla="*/ 288728 h 325732"/>
                  <a:gd name="connsiteX3" fmla="*/ 0 w 1612900"/>
                  <a:gd name="connsiteY3" fmla="*/ 196653 h 325732"/>
                  <a:gd name="connsiteX0" fmla="*/ 0 w 1609725"/>
                  <a:gd name="connsiteY0" fmla="*/ 196653 h 321575"/>
                  <a:gd name="connsiteX1" fmla="*/ 1577975 w 1609725"/>
                  <a:gd name="connsiteY1" fmla="*/ 66478 h 321575"/>
                  <a:gd name="connsiteX2" fmla="*/ 1609725 w 1609725"/>
                  <a:gd name="connsiteY2" fmla="*/ 276028 h 321575"/>
                  <a:gd name="connsiteX3" fmla="*/ 0 w 1609725"/>
                  <a:gd name="connsiteY3" fmla="*/ 196653 h 321575"/>
                  <a:gd name="connsiteX0" fmla="*/ 0 w 1609725"/>
                  <a:gd name="connsiteY0" fmla="*/ 189129 h 314051"/>
                  <a:gd name="connsiteX1" fmla="*/ 1577975 w 1609725"/>
                  <a:gd name="connsiteY1" fmla="*/ 58954 h 314051"/>
                  <a:gd name="connsiteX2" fmla="*/ 1609725 w 1609725"/>
                  <a:gd name="connsiteY2" fmla="*/ 268504 h 314051"/>
                  <a:gd name="connsiteX3" fmla="*/ 0 w 1609725"/>
                  <a:gd name="connsiteY3" fmla="*/ 189129 h 314051"/>
                  <a:gd name="connsiteX0" fmla="*/ 0 w 1609725"/>
                  <a:gd name="connsiteY0" fmla="*/ 189129 h 302906"/>
                  <a:gd name="connsiteX1" fmla="*/ 1577975 w 1609725"/>
                  <a:gd name="connsiteY1" fmla="*/ 58954 h 302906"/>
                  <a:gd name="connsiteX2" fmla="*/ 1609725 w 1609725"/>
                  <a:gd name="connsiteY2" fmla="*/ 268504 h 302906"/>
                  <a:gd name="connsiteX3" fmla="*/ 0 w 1609725"/>
                  <a:gd name="connsiteY3" fmla="*/ 189129 h 302906"/>
                  <a:gd name="connsiteX0" fmla="*/ 0 w 1609725"/>
                  <a:gd name="connsiteY0" fmla="*/ 189129 h 309868"/>
                  <a:gd name="connsiteX1" fmla="*/ 1577975 w 1609725"/>
                  <a:gd name="connsiteY1" fmla="*/ 58954 h 309868"/>
                  <a:gd name="connsiteX2" fmla="*/ 1609725 w 1609725"/>
                  <a:gd name="connsiteY2" fmla="*/ 268504 h 309868"/>
                  <a:gd name="connsiteX3" fmla="*/ 0 w 1609725"/>
                  <a:gd name="connsiteY3" fmla="*/ 189129 h 309868"/>
                  <a:gd name="connsiteX0" fmla="*/ 0 w 1609725"/>
                  <a:gd name="connsiteY0" fmla="*/ 198873 h 319612"/>
                  <a:gd name="connsiteX1" fmla="*/ 1577975 w 1609725"/>
                  <a:gd name="connsiteY1" fmla="*/ 68698 h 319612"/>
                  <a:gd name="connsiteX2" fmla="*/ 1609725 w 1609725"/>
                  <a:gd name="connsiteY2" fmla="*/ 278248 h 319612"/>
                  <a:gd name="connsiteX3" fmla="*/ 0 w 1609725"/>
                  <a:gd name="connsiteY3" fmla="*/ 198873 h 319612"/>
                  <a:gd name="connsiteX0" fmla="*/ 0 w 1609725"/>
                  <a:gd name="connsiteY0" fmla="*/ 198873 h 339167"/>
                  <a:gd name="connsiteX1" fmla="*/ 1577975 w 1609725"/>
                  <a:gd name="connsiteY1" fmla="*/ 68698 h 339167"/>
                  <a:gd name="connsiteX2" fmla="*/ 1609725 w 1609725"/>
                  <a:gd name="connsiteY2" fmla="*/ 278248 h 339167"/>
                  <a:gd name="connsiteX3" fmla="*/ 0 w 1609725"/>
                  <a:gd name="connsiteY3" fmla="*/ 198873 h 339167"/>
                  <a:gd name="connsiteX0" fmla="*/ 0 w 1577975"/>
                  <a:gd name="connsiteY0" fmla="*/ 198873 h 334138"/>
                  <a:gd name="connsiteX1" fmla="*/ 1577975 w 1577975"/>
                  <a:gd name="connsiteY1" fmla="*/ 68698 h 334138"/>
                  <a:gd name="connsiteX2" fmla="*/ 1569508 w 1577975"/>
                  <a:gd name="connsiteY2" fmla="*/ 261314 h 334138"/>
                  <a:gd name="connsiteX3" fmla="*/ 0 w 1577975"/>
                  <a:gd name="connsiteY3" fmla="*/ 198873 h 334138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44505"/>
                  <a:gd name="connsiteX1" fmla="*/ 1577975 w 1577975"/>
                  <a:gd name="connsiteY1" fmla="*/ 68698 h 344505"/>
                  <a:gd name="connsiteX2" fmla="*/ 1565275 w 1577975"/>
                  <a:gd name="connsiteY2" fmla="*/ 242264 h 344505"/>
                  <a:gd name="connsiteX3" fmla="*/ 0 w 1577975"/>
                  <a:gd name="connsiteY3" fmla="*/ 198873 h 344505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7975" h="347264">
                    <a:moveTo>
                      <a:pt x="0" y="198873"/>
                    </a:moveTo>
                    <a:cubicBezTo>
                      <a:pt x="50800" y="-88994"/>
                      <a:pt x="1000125" y="965"/>
                      <a:pt x="1577975" y="68698"/>
                    </a:cubicBezTo>
                    <a:cubicBezTo>
                      <a:pt x="1458384" y="144898"/>
                      <a:pt x="1450975" y="199929"/>
                      <a:pt x="1563158" y="250730"/>
                    </a:cubicBezTo>
                    <a:cubicBezTo>
                      <a:pt x="1071033" y="262372"/>
                      <a:pt x="104775" y="492031"/>
                      <a:pt x="0" y="1988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" name="Ellipse 7">
                <a:extLst>
                  <a:ext uri="{FF2B5EF4-FFF2-40B4-BE49-F238E27FC236}">
                    <a16:creationId xmlns:a16="http://schemas.microsoft.com/office/drawing/2014/main" id="{B4C365E4-71C3-42D3-AF67-73BE1DBF6F06}"/>
                  </a:ext>
                </a:extLst>
              </p:cNvPr>
              <p:cNvSpPr/>
              <p:nvPr/>
            </p:nvSpPr>
            <p:spPr>
              <a:xfrm rot="150142">
                <a:off x="10288130" y="4666023"/>
                <a:ext cx="822449" cy="172355"/>
              </a:xfrm>
              <a:custGeom>
                <a:avLst/>
                <a:gdLst>
                  <a:gd name="connsiteX0" fmla="*/ 0 w 666750"/>
                  <a:gd name="connsiteY0" fmla="*/ 68263 h 136525"/>
                  <a:gd name="connsiteX1" fmla="*/ 333375 w 666750"/>
                  <a:gd name="connsiteY1" fmla="*/ 0 h 136525"/>
                  <a:gd name="connsiteX2" fmla="*/ 666750 w 666750"/>
                  <a:gd name="connsiteY2" fmla="*/ 68263 h 136525"/>
                  <a:gd name="connsiteX3" fmla="*/ 333375 w 666750"/>
                  <a:gd name="connsiteY3" fmla="*/ 136526 h 136525"/>
                  <a:gd name="connsiteX4" fmla="*/ 0 w 666750"/>
                  <a:gd name="connsiteY4" fmla="*/ 68263 h 136525"/>
                  <a:gd name="connsiteX0" fmla="*/ 0 w 676016"/>
                  <a:gd name="connsiteY0" fmla="*/ 8533 h 76796"/>
                  <a:gd name="connsiteX1" fmla="*/ 666750 w 676016"/>
                  <a:gd name="connsiteY1" fmla="*/ 8533 h 76796"/>
                  <a:gd name="connsiteX2" fmla="*/ 333375 w 676016"/>
                  <a:gd name="connsiteY2" fmla="*/ 76796 h 76796"/>
                  <a:gd name="connsiteX3" fmla="*/ 0 w 676016"/>
                  <a:gd name="connsiteY3" fmla="*/ 8533 h 76796"/>
                  <a:gd name="connsiteX0" fmla="*/ 30580 w 706596"/>
                  <a:gd name="connsiteY0" fmla="*/ 58471 h 139821"/>
                  <a:gd name="connsiteX1" fmla="*/ 697330 w 706596"/>
                  <a:gd name="connsiteY1" fmla="*/ 58471 h 139821"/>
                  <a:gd name="connsiteX2" fmla="*/ 363955 w 706596"/>
                  <a:gd name="connsiteY2" fmla="*/ 126734 h 139821"/>
                  <a:gd name="connsiteX3" fmla="*/ 30580 w 706596"/>
                  <a:gd name="connsiteY3" fmla="*/ 58471 h 139821"/>
                  <a:gd name="connsiteX0" fmla="*/ 0 w 666750"/>
                  <a:gd name="connsiteY0" fmla="*/ 58471 h 58471"/>
                  <a:gd name="connsiteX1" fmla="*/ 666750 w 666750"/>
                  <a:gd name="connsiteY1" fmla="*/ 58471 h 58471"/>
                  <a:gd name="connsiteX2" fmla="*/ 0 w 666750"/>
                  <a:gd name="connsiteY2" fmla="*/ 58471 h 58471"/>
                  <a:gd name="connsiteX0" fmla="*/ 0 w 666750"/>
                  <a:gd name="connsiteY0" fmla="*/ 61876 h 121142"/>
                  <a:gd name="connsiteX1" fmla="*/ 666750 w 666750"/>
                  <a:gd name="connsiteY1" fmla="*/ 61876 h 121142"/>
                  <a:gd name="connsiteX2" fmla="*/ 0 w 666750"/>
                  <a:gd name="connsiteY2" fmla="*/ 61876 h 121142"/>
                  <a:gd name="connsiteX0" fmla="*/ 0 w 666750"/>
                  <a:gd name="connsiteY0" fmla="*/ 101354 h 200131"/>
                  <a:gd name="connsiteX1" fmla="*/ 666750 w 666750"/>
                  <a:gd name="connsiteY1" fmla="*/ 101354 h 200131"/>
                  <a:gd name="connsiteX2" fmla="*/ 0 w 666750"/>
                  <a:gd name="connsiteY2" fmla="*/ 101354 h 200131"/>
                  <a:gd name="connsiteX0" fmla="*/ 71 w 666821"/>
                  <a:gd name="connsiteY0" fmla="*/ 77382 h 152170"/>
                  <a:gd name="connsiteX1" fmla="*/ 666821 w 666821"/>
                  <a:gd name="connsiteY1" fmla="*/ 77382 h 152170"/>
                  <a:gd name="connsiteX2" fmla="*/ 71 w 666821"/>
                  <a:gd name="connsiteY2" fmla="*/ 77382 h 152170"/>
                  <a:gd name="connsiteX0" fmla="*/ 100 w 666850"/>
                  <a:gd name="connsiteY0" fmla="*/ 86178 h 160966"/>
                  <a:gd name="connsiteX1" fmla="*/ 666850 w 666850"/>
                  <a:gd name="connsiteY1" fmla="*/ 86178 h 160966"/>
                  <a:gd name="connsiteX2" fmla="*/ 100 w 666850"/>
                  <a:gd name="connsiteY2" fmla="*/ 86178 h 160966"/>
                  <a:gd name="connsiteX0" fmla="*/ 100 w 666850"/>
                  <a:gd name="connsiteY0" fmla="*/ 86178 h 166155"/>
                  <a:gd name="connsiteX1" fmla="*/ 666850 w 666850"/>
                  <a:gd name="connsiteY1" fmla="*/ 86178 h 166155"/>
                  <a:gd name="connsiteX2" fmla="*/ 100 w 666850"/>
                  <a:gd name="connsiteY2" fmla="*/ 86178 h 16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850" h="166155">
                    <a:moveTo>
                      <a:pt x="100" y="86178"/>
                    </a:moveTo>
                    <a:cubicBezTo>
                      <a:pt x="-7623" y="-82097"/>
                      <a:pt x="433660" y="39876"/>
                      <a:pt x="666850" y="86178"/>
                    </a:cubicBezTo>
                    <a:cubicBezTo>
                      <a:pt x="444600" y="108403"/>
                      <a:pt x="7823" y="254453"/>
                      <a:pt x="100" y="8617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FEE0163B-0568-4D3D-86D7-B23187BDA932}"/>
                </a:ext>
              </a:extLst>
            </p:cNvPr>
            <p:cNvGrpSpPr/>
            <p:nvPr/>
          </p:nvGrpSpPr>
          <p:grpSpPr>
            <a:xfrm>
              <a:off x="6440235" y="6558807"/>
              <a:ext cx="1463720" cy="259668"/>
              <a:chOff x="8822267" y="4578441"/>
              <a:chExt cx="2282512" cy="358208"/>
            </a:xfrm>
          </p:grpSpPr>
          <p:sp>
            <p:nvSpPr>
              <p:cNvPr id="13" name="Rechteck 6">
                <a:extLst>
                  <a:ext uri="{FF2B5EF4-FFF2-40B4-BE49-F238E27FC236}">
                    <a16:creationId xmlns:a16="http://schemas.microsoft.com/office/drawing/2014/main" id="{39BA7067-C539-4BEC-B77D-CBD26D2A0CD6}"/>
                  </a:ext>
                </a:extLst>
              </p:cNvPr>
              <p:cNvSpPr/>
              <p:nvPr/>
            </p:nvSpPr>
            <p:spPr>
              <a:xfrm>
                <a:off x="8822267" y="4578441"/>
                <a:ext cx="1577975" cy="347264"/>
              </a:xfrm>
              <a:custGeom>
                <a:avLst/>
                <a:gdLst>
                  <a:gd name="connsiteX0" fmla="*/ 0 w 1609725"/>
                  <a:gd name="connsiteY0" fmla="*/ 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0 h 282575"/>
                  <a:gd name="connsiteX0" fmla="*/ 0 w 1609725"/>
                  <a:gd name="connsiteY0" fmla="*/ 13970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139700 h 282575"/>
                  <a:gd name="connsiteX0" fmla="*/ 0 w 1609725"/>
                  <a:gd name="connsiteY0" fmla="*/ 85725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4" fmla="*/ 0 w 1609725"/>
                  <a:gd name="connsiteY4" fmla="*/ 85725 h 22860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0 w 1609725"/>
                  <a:gd name="connsiteY0" fmla="*/ 228600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0" fmla="*/ 0 w 1590675"/>
                  <a:gd name="connsiteY0" fmla="*/ 120650 h 228600"/>
                  <a:gd name="connsiteX1" fmla="*/ 1571625 w 1590675"/>
                  <a:gd name="connsiteY1" fmla="*/ 0 h 228600"/>
                  <a:gd name="connsiteX2" fmla="*/ 1590675 w 1590675"/>
                  <a:gd name="connsiteY2" fmla="*/ 228600 h 228600"/>
                  <a:gd name="connsiteX3" fmla="*/ 0 w 1590675"/>
                  <a:gd name="connsiteY3" fmla="*/ 120650 h 228600"/>
                  <a:gd name="connsiteX0" fmla="*/ 0 w 1590675"/>
                  <a:gd name="connsiteY0" fmla="*/ 153013 h 260963"/>
                  <a:gd name="connsiteX1" fmla="*/ 1571625 w 1590675"/>
                  <a:gd name="connsiteY1" fmla="*/ 32363 h 260963"/>
                  <a:gd name="connsiteX2" fmla="*/ 1590675 w 1590675"/>
                  <a:gd name="connsiteY2" fmla="*/ 260963 h 260963"/>
                  <a:gd name="connsiteX3" fmla="*/ 0 w 1590675"/>
                  <a:gd name="connsiteY3" fmla="*/ 153013 h 260963"/>
                  <a:gd name="connsiteX0" fmla="*/ 0 w 1590675"/>
                  <a:gd name="connsiteY0" fmla="*/ 153013 h 292583"/>
                  <a:gd name="connsiteX1" fmla="*/ 1571625 w 1590675"/>
                  <a:gd name="connsiteY1" fmla="*/ 32363 h 292583"/>
                  <a:gd name="connsiteX2" fmla="*/ 1590675 w 1590675"/>
                  <a:gd name="connsiteY2" fmla="*/ 260963 h 292583"/>
                  <a:gd name="connsiteX3" fmla="*/ 0 w 1590675"/>
                  <a:gd name="connsiteY3" fmla="*/ 153013 h 292583"/>
                  <a:gd name="connsiteX0" fmla="*/ 0 w 1590675"/>
                  <a:gd name="connsiteY0" fmla="*/ 191500 h 331070"/>
                  <a:gd name="connsiteX1" fmla="*/ 1571625 w 1590675"/>
                  <a:gd name="connsiteY1" fmla="*/ 70850 h 331070"/>
                  <a:gd name="connsiteX2" fmla="*/ 1590675 w 1590675"/>
                  <a:gd name="connsiteY2" fmla="*/ 299450 h 331070"/>
                  <a:gd name="connsiteX3" fmla="*/ 0 w 1590675"/>
                  <a:gd name="connsiteY3" fmla="*/ 191500 h 331070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603375"/>
                  <a:gd name="connsiteY0" fmla="*/ 191500 h 325034"/>
                  <a:gd name="connsiteX1" fmla="*/ 1571625 w 1603375"/>
                  <a:gd name="connsiteY1" fmla="*/ 70850 h 325034"/>
                  <a:gd name="connsiteX2" fmla="*/ 1603375 w 1603375"/>
                  <a:gd name="connsiteY2" fmla="*/ 296275 h 325034"/>
                  <a:gd name="connsiteX3" fmla="*/ 0 w 1603375"/>
                  <a:gd name="connsiteY3" fmla="*/ 191500 h 325034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6653 h 325732"/>
                  <a:gd name="connsiteX1" fmla="*/ 1577975 w 1612900"/>
                  <a:gd name="connsiteY1" fmla="*/ 66478 h 325732"/>
                  <a:gd name="connsiteX2" fmla="*/ 1612900 w 1612900"/>
                  <a:gd name="connsiteY2" fmla="*/ 288728 h 325732"/>
                  <a:gd name="connsiteX3" fmla="*/ 0 w 1612900"/>
                  <a:gd name="connsiteY3" fmla="*/ 196653 h 325732"/>
                  <a:gd name="connsiteX0" fmla="*/ 0 w 1609725"/>
                  <a:gd name="connsiteY0" fmla="*/ 196653 h 321575"/>
                  <a:gd name="connsiteX1" fmla="*/ 1577975 w 1609725"/>
                  <a:gd name="connsiteY1" fmla="*/ 66478 h 321575"/>
                  <a:gd name="connsiteX2" fmla="*/ 1609725 w 1609725"/>
                  <a:gd name="connsiteY2" fmla="*/ 276028 h 321575"/>
                  <a:gd name="connsiteX3" fmla="*/ 0 w 1609725"/>
                  <a:gd name="connsiteY3" fmla="*/ 196653 h 321575"/>
                  <a:gd name="connsiteX0" fmla="*/ 0 w 1609725"/>
                  <a:gd name="connsiteY0" fmla="*/ 189129 h 314051"/>
                  <a:gd name="connsiteX1" fmla="*/ 1577975 w 1609725"/>
                  <a:gd name="connsiteY1" fmla="*/ 58954 h 314051"/>
                  <a:gd name="connsiteX2" fmla="*/ 1609725 w 1609725"/>
                  <a:gd name="connsiteY2" fmla="*/ 268504 h 314051"/>
                  <a:gd name="connsiteX3" fmla="*/ 0 w 1609725"/>
                  <a:gd name="connsiteY3" fmla="*/ 189129 h 314051"/>
                  <a:gd name="connsiteX0" fmla="*/ 0 w 1609725"/>
                  <a:gd name="connsiteY0" fmla="*/ 189129 h 302906"/>
                  <a:gd name="connsiteX1" fmla="*/ 1577975 w 1609725"/>
                  <a:gd name="connsiteY1" fmla="*/ 58954 h 302906"/>
                  <a:gd name="connsiteX2" fmla="*/ 1609725 w 1609725"/>
                  <a:gd name="connsiteY2" fmla="*/ 268504 h 302906"/>
                  <a:gd name="connsiteX3" fmla="*/ 0 w 1609725"/>
                  <a:gd name="connsiteY3" fmla="*/ 189129 h 302906"/>
                  <a:gd name="connsiteX0" fmla="*/ 0 w 1609725"/>
                  <a:gd name="connsiteY0" fmla="*/ 189129 h 309868"/>
                  <a:gd name="connsiteX1" fmla="*/ 1577975 w 1609725"/>
                  <a:gd name="connsiteY1" fmla="*/ 58954 h 309868"/>
                  <a:gd name="connsiteX2" fmla="*/ 1609725 w 1609725"/>
                  <a:gd name="connsiteY2" fmla="*/ 268504 h 309868"/>
                  <a:gd name="connsiteX3" fmla="*/ 0 w 1609725"/>
                  <a:gd name="connsiteY3" fmla="*/ 189129 h 309868"/>
                  <a:gd name="connsiteX0" fmla="*/ 0 w 1609725"/>
                  <a:gd name="connsiteY0" fmla="*/ 198873 h 319612"/>
                  <a:gd name="connsiteX1" fmla="*/ 1577975 w 1609725"/>
                  <a:gd name="connsiteY1" fmla="*/ 68698 h 319612"/>
                  <a:gd name="connsiteX2" fmla="*/ 1609725 w 1609725"/>
                  <a:gd name="connsiteY2" fmla="*/ 278248 h 319612"/>
                  <a:gd name="connsiteX3" fmla="*/ 0 w 1609725"/>
                  <a:gd name="connsiteY3" fmla="*/ 198873 h 319612"/>
                  <a:gd name="connsiteX0" fmla="*/ 0 w 1609725"/>
                  <a:gd name="connsiteY0" fmla="*/ 198873 h 339167"/>
                  <a:gd name="connsiteX1" fmla="*/ 1577975 w 1609725"/>
                  <a:gd name="connsiteY1" fmla="*/ 68698 h 339167"/>
                  <a:gd name="connsiteX2" fmla="*/ 1609725 w 1609725"/>
                  <a:gd name="connsiteY2" fmla="*/ 278248 h 339167"/>
                  <a:gd name="connsiteX3" fmla="*/ 0 w 1609725"/>
                  <a:gd name="connsiteY3" fmla="*/ 198873 h 339167"/>
                  <a:gd name="connsiteX0" fmla="*/ 0 w 1577975"/>
                  <a:gd name="connsiteY0" fmla="*/ 198873 h 334138"/>
                  <a:gd name="connsiteX1" fmla="*/ 1577975 w 1577975"/>
                  <a:gd name="connsiteY1" fmla="*/ 68698 h 334138"/>
                  <a:gd name="connsiteX2" fmla="*/ 1569508 w 1577975"/>
                  <a:gd name="connsiteY2" fmla="*/ 261314 h 334138"/>
                  <a:gd name="connsiteX3" fmla="*/ 0 w 1577975"/>
                  <a:gd name="connsiteY3" fmla="*/ 198873 h 334138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44505"/>
                  <a:gd name="connsiteX1" fmla="*/ 1577975 w 1577975"/>
                  <a:gd name="connsiteY1" fmla="*/ 68698 h 344505"/>
                  <a:gd name="connsiteX2" fmla="*/ 1565275 w 1577975"/>
                  <a:gd name="connsiteY2" fmla="*/ 242264 h 344505"/>
                  <a:gd name="connsiteX3" fmla="*/ 0 w 1577975"/>
                  <a:gd name="connsiteY3" fmla="*/ 198873 h 344505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7975" h="347264">
                    <a:moveTo>
                      <a:pt x="0" y="198873"/>
                    </a:moveTo>
                    <a:cubicBezTo>
                      <a:pt x="50800" y="-88994"/>
                      <a:pt x="1000125" y="965"/>
                      <a:pt x="1577975" y="68698"/>
                    </a:cubicBezTo>
                    <a:cubicBezTo>
                      <a:pt x="1458384" y="144898"/>
                      <a:pt x="1450975" y="199929"/>
                      <a:pt x="1563158" y="250730"/>
                    </a:cubicBezTo>
                    <a:cubicBezTo>
                      <a:pt x="1071033" y="262372"/>
                      <a:pt x="104775" y="492031"/>
                      <a:pt x="0" y="1988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4" name="Ellipse 7">
                <a:extLst>
                  <a:ext uri="{FF2B5EF4-FFF2-40B4-BE49-F238E27FC236}">
                    <a16:creationId xmlns:a16="http://schemas.microsoft.com/office/drawing/2014/main" id="{D80DC820-CC9B-4E71-8F65-DCD4ADD17711}"/>
                  </a:ext>
                </a:extLst>
              </p:cNvPr>
              <p:cNvSpPr/>
              <p:nvPr/>
            </p:nvSpPr>
            <p:spPr>
              <a:xfrm rot="929719">
                <a:off x="10282330" y="4764294"/>
                <a:ext cx="822449" cy="172355"/>
              </a:xfrm>
              <a:custGeom>
                <a:avLst/>
                <a:gdLst>
                  <a:gd name="connsiteX0" fmla="*/ 0 w 666750"/>
                  <a:gd name="connsiteY0" fmla="*/ 68263 h 136525"/>
                  <a:gd name="connsiteX1" fmla="*/ 333375 w 666750"/>
                  <a:gd name="connsiteY1" fmla="*/ 0 h 136525"/>
                  <a:gd name="connsiteX2" fmla="*/ 666750 w 666750"/>
                  <a:gd name="connsiteY2" fmla="*/ 68263 h 136525"/>
                  <a:gd name="connsiteX3" fmla="*/ 333375 w 666750"/>
                  <a:gd name="connsiteY3" fmla="*/ 136526 h 136525"/>
                  <a:gd name="connsiteX4" fmla="*/ 0 w 666750"/>
                  <a:gd name="connsiteY4" fmla="*/ 68263 h 136525"/>
                  <a:gd name="connsiteX0" fmla="*/ 0 w 676016"/>
                  <a:gd name="connsiteY0" fmla="*/ 8533 h 76796"/>
                  <a:gd name="connsiteX1" fmla="*/ 666750 w 676016"/>
                  <a:gd name="connsiteY1" fmla="*/ 8533 h 76796"/>
                  <a:gd name="connsiteX2" fmla="*/ 333375 w 676016"/>
                  <a:gd name="connsiteY2" fmla="*/ 76796 h 76796"/>
                  <a:gd name="connsiteX3" fmla="*/ 0 w 676016"/>
                  <a:gd name="connsiteY3" fmla="*/ 8533 h 76796"/>
                  <a:gd name="connsiteX0" fmla="*/ 30580 w 706596"/>
                  <a:gd name="connsiteY0" fmla="*/ 58471 h 139821"/>
                  <a:gd name="connsiteX1" fmla="*/ 697330 w 706596"/>
                  <a:gd name="connsiteY1" fmla="*/ 58471 h 139821"/>
                  <a:gd name="connsiteX2" fmla="*/ 363955 w 706596"/>
                  <a:gd name="connsiteY2" fmla="*/ 126734 h 139821"/>
                  <a:gd name="connsiteX3" fmla="*/ 30580 w 706596"/>
                  <a:gd name="connsiteY3" fmla="*/ 58471 h 139821"/>
                  <a:gd name="connsiteX0" fmla="*/ 0 w 666750"/>
                  <a:gd name="connsiteY0" fmla="*/ 58471 h 58471"/>
                  <a:gd name="connsiteX1" fmla="*/ 666750 w 666750"/>
                  <a:gd name="connsiteY1" fmla="*/ 58471 h 58471"/>
                  <a:gd name="connsiteX2" fmla="*/ 0 w 666750"/>
                  <a:gd name="connsiteY2" fmla="*/ 58471 h 58471"/>
                  <a:gd name="connsiteX0" fmla="*/ 0 w 666750"/>
                  <a:gd name="connsiteY0" fmla="*/ 61876 h 121142"/>
                  <a:gd name="connsiteX1" fmla="*/ 666750 w 666750"/>
                  <a:gd name="connsiteY1" fmla="*/ 61876 h 121142"/>
                  <a:gd name="connsiteX2" fmla="*/ 0 w 666750"/>
                  <a:gd name="connsiteY2" fmla="*/ 61876 h 121142"/>
                  <a:gd name="connsiteX0" fmla="*/ 0 w 666750"/>
                  <a:gd name="connsiteY0" fmla="*/ 101354 h 200131"/>
                  <a:gd name="connsiteX1" fmla="*/ 666750 w 666750"/>
                  <a:gd name="connsiteY1" fmla="*/ 101354 h 200131"/>
                  <a:gd name="connsiteX2" fmla="*/ 0 w 666750"/>
                  <a:gd name="connsiteY2" fmla="*/ 101354 h 200131"/>
                  <a:gd name="connsiteX0" fmla="*/ 71 w 666821"/>
                  <a:gd name="connsiteY0" fmla="*/ 77382 h 152170"/>
                  <a:gd name="connsiteX1" fmla="*/ 666821 w 666821"/>
                  <a:gd name="connsiteY1" fmla="*/ 77382 h 152170"/>
                  <a:gd name="connsiteX2" fmla="*/ 71 w 666821"/>
                  <a:gd name="connsiteY2" fmla="*/ 77382 h 152170"/>
                  <a:gd name="connsiteX0" fmla="*/ 100 w 666850"/>
                  <a:gd name="connsiteY0" fmla="*/ 86178 h 160966"/>
                  <a:gd name="connsiteX1" fmla="*/ 666850 w 666850"/>
                  <a:gd name="connsiteY1" fmla="*/ 86178 h 160966"/>
                  <a:gd name="connsiteX2" fmla="*/ 100 w 666850"/>
                  <a:gd name="connsiteY2" fmla="*/ 86178 h 160966"/>
                  <a:gd name="connsiteX0" fmla="*/ 100 w 666850"/>
                  <a:gd name="connsiteY0" fmla="*/ 86178 h 166155"/>
                  <a:gd name="connsiteX1" fmla="*/ 666850 w 666850"/>
                  <a:gd name="connsiteY1" fmla="*/ 86178 h 166155"/>
                  <a:gd name="connsiteX2" fmla="*/ 100 w 666850"/>
                  <a:gd name="connsiteY2" fmla="*/ 86178 h 16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850" h="166155">
                    <a:moveTo>
                      <a:pt x="100" y="86178"/>
                    </a:moveTo>
                    <a:cubicBezTo>
                      <a:pt x="-7623" y="-82097"/>
                      <a:pt x="433660" y="39876"/>
                      <a:pt x="666850" y="86178"/>
                    </a:cubicBezTo>
                    <a:cubicBezTo>
                      <a:pt x="444600" y="108403"/>
                      <a:pt x="7823" y="254453"/>
                      <a:pt x="100" y="8617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3D6FDD2-1E67-4C54-B302-C51123630786}"/>
                </a:ext>
              </a:extLst>
            </p:cNvPr>
            <p:cNvGrpSpPr/>
            <p:nvPr/>
          </p:nvGrpSpPr>
          <p:grpSpPr>
            <a:xfrm>
              <a:off x="4924710" y="6558795"/>
              <a:ext cx="1450315" cy="348759"/>
              <a:chOff x="8822267" y="4578441"/>
              <a:chExt cx="2261609" cy="481110"/>
            </a:xfrm>
          </p:grpSpPr>
          <p:sp>
            <p:nvSpPr>
              <p:cNvPr id="16" name="Rechteck 6">
                <a:extLst>
                  <a:ext uri="{FF2B5EF4-FFF2-40B4-BE49-F238E27FC236}">
                    <a16:creationId xmlns:a16="http://schemas.microsoft.com/office/drawing/2014/main" id="{4D5141F6-755F-48C9-8D57-AE83B5DFFB26}"/>
                  </a:ext>
                </a:extLst>
              </p:cNvPr>
              <p:cNvSpPr/>
              <p:nvPr/>
            </p:nvSpPr>
            <p:spPr>
              <a:xfrm>
                <a:off x="8822267" y="4578441"/>
                <a:ext cx="1577975" cy="347264"/>
              </a:xfrm>
              <a:custGeom>
                <a:avLst/>
                <a:gdLst>
                  <a:gd name="connsiteX0" fmla="*/ 0 w 1609725"/>
                  <a:gd name="connsiteY0" fmla="*/ 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0 h 282575"/>
                  <a:gd name="connsiteX0" fmla="*/ 0 w 1609725"/>
                  <a:gd name="connsiteY0" fmla="*/ 13970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139700 h 282575"/>
                  <a:gd name="connsiteX0" fmla="*/ 0 w 1609725"/>
                  <a:gd name="connsiteY0" fmla="*/ 85725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4" fmla="*/ 0 w 1609725"/>
                  <a:gd name="connsiteY4" fmla="*/ 85725 h 22860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0 w 1609725"/>
                  <a:gd name="connsiteY0" fmla="*/ 228600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0" fmla="*/ 0 w 1590675"/>
                  <a:gd name="connsiteY0" fmla="*/ 120650 h 228600"/>
                  <a:gd name="connsiteX1" fmla="*/ 1571625 w 1590675"/>
                  <a:gd name="connsiteY1" fmla="*/ 0 h 228600"/>
                  <a:gd name="connsiteX2" fmla="*/ 1590675 w 1590675"/>
                  <a:gd name="connsiteY2" fmla="*/ 228600 h 228600"/>
                  <a:gd name="connsiteX3" fmla="*/ 0 w 1590675"/>
                  <a:gd name="connsiteY3" fmla="*/ 120650 h 228600"/>
                  <a:gd name="connsiteX0" fmla="*/ 0 w 1590675"/>
                  <a:gd name="connsiteY0" fmla="*/ 153013 h 260963"/>
                  <a:gd name="connsiteX1" fmla="*/ 1571625 w 1590675"/>
                  <a:gd name="connsiteY1" fmla="*/ 32363 h 260963"/>
                  <a:gd name="connsiteX2" fmla="*/ 1590675 w 1590675"/>
                  <a:gd name="connsiteY2" fmla="*/ 260963 h 260963"/>
                  <a:gd name="connsiteX3" fmla="*/ 0 w 1590675"/>
                  <a:gd name="connsiteY3" fmla="*/ 153013 h 260963"/>
                  <a:gd name="connsiteX0" fmla="*/ 0 w 1590675"/>
                  <a:gd name="connsiteY0" fmla="*/ 153013 h 292583"/>
                  <a:gd name="connsiteX1" fmla="*/ 1571625 w 1590675"/>
                  <a:gd name="connsiteY1" fmla="*/ 32363 h 292583"/>
                  <a:gd name="connsiteX2" fmla="*/ 1590675 w 1590675"/>
                  <a:gd name="connsiteY2" fmla="*/ 260963 h 292583"/>
                  <a:gd name="connsiteX3" fmla="*/ 0 w 1590675"/>
                  <a:gd name="connsiteY3" fmla="*/ 153013 h 292583"/>
                  <a:gd name="connsiteX0" fmla="*/ 0 w 1590675"/>
                  <a:gd name="connsiteY0" fmla="*/ 191500 h 331070"/>
                  <a:gd name="connsiteX1" fmla="*/ 1571625 w 1590675"/>
                  <a:gd name="connsiteY1" fmla="*/ 70850 h 331070"/>
                  <a:gd name="connsiteX2" fmla="*/ 1590675 w 1590675"/>
                  <a:gd name="connsiteY2" fmla="*/ 299450 h 331070"/>
                  <a:gd name="connsiteX3" fmla="*/ 0 w 1590675"/>
                  <a:gd name="connsiteY3" fmla="*/ 191500 h 331070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603375"/>
                  <a:gd name="connsiteY0" fmla="*/ 191500 h 325034"/>
                  <a:gd name="connsiteX1" fmla="*/ 1571625 w 1603375"/>
                  <a:gd name="connsiteY1" fmla="*/ 70850 h 325034"/>
                  <a:gd name="connsiteX2" fmla="*/ 1603375 w 1603375"/>
                  <a:gd name="connsiteY2" fmla="*/ 296275 h 325034"/>
                  <a:gd name="connsiteX3" fmla="*/ 0 w 1603375"/>
                  <a:gd name="connsiteY3" fmla="*/ 191500 h 325034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6653 h 325732"/>
                  <a:gd name="connsiteX1" fmla="*/ 1577975 w 1612900"/>
                  <a:gd name="connsiteY1" fmla="*/ 66478 h 325732"/>
                  <a:gd name="connsiteX2" fmla="*/ 1612900 w 1612900"/>
                  <a:gd name="connsiteY2" fmla="*/ 288728 h 325732"/>
                  <a:gd name="connsiteX3" fmla="*/ 0 w 1612900"/>
                  <a:gd name="connsiteY3" fmla="*/ 196653 h 325732"/>
                  <a:gd name="connsiteX0" fmla="*/ 0 w 1609725"/>
                  <a:gd name="connsiteY0" fmla="*/ 196653 h 321575"/>
                  <a:gd name="connsiteX1" fmla="*/ 1577975 w 1609725"/>
                  <a:gd name="connsiteY1" fmla="*/ 66478 h 321575"/>
                  <a:gd name="connsiteX2" fmla="*/ 1609725 w 1609725"/>
                  <a:gd name="connsiteY2" fmla="*/ 276028 h 321575"/>
                  <a:gd name="connsiteX3" fmla="*/ 0 w 1609725"/>
                  <a:gd name="connsiteY3" fmla="*/ 196653 h 321575"/>
                  <a:gd name="connsiteX0" fmla="*/ 0 w 1609725"/>
                  <a:gd name="connsiteY0" fmla="*/ 189129 h 314051"/>
                  <a:gd name="connsiteX1" fmla="*/ 1577975 w 1609725"/>
                  <a:gd name="connsiteY1" fmla="*/ 58954 h 314051"/>
                  <a:gd name="connsiteX2" fmla="*/ 1609725 w 1609725"/>
                  <a:gd name="connsiteY2" fmla="*/ 268504 h 314051"/>
                  <a:gd name="connsiteX3" fmla="*/ 0 w 1609725"/>
                  <a:gd name="connsiteY3" fmla="*/ 189129 h 314051"/>
                  <a:gd name="connsiteX0" fmla="*/ 0 w 1609725"/>
                  <a:gd name="connsiteY0" fmla="*/ 189129 h 302906"/>
                  <a:gd name="connsiteX1" fmla="*/ 1577975 w 1609725"/>
                  <a:gd name="connsiteY1" fmla="*/ 58954 h 302906"/>
                  <a:gd name="connsiteX2" fmla="*/ 1609725 w 1609725"/>
                  <a:gd name="connsiteY2" fmla="*/ 268504 h 302906"/>
                  <a:gd name="connsiteX3" fmla="*/ 0 w 1609725"/>
                  <a:gd name="connsiteY3" fmla="*/ 189129 h 302906"/>
                  <a:gd name="connsiteX0" fmla="*/ 0 w 1609725"/>
                  <a:gd name="connsiteY0" fmla="*/ 189129 h 309868"/>
                  <a:gd name="connsiteX1" fmla="*/ 1577975 w 1609725"/>
                  <a:gd name="connsiteY1" fmla="*/ 58954 h 309868"/>
                  <a:gd name="connsiteX2" fmla="*/ 1609725 w 1609725"/>
                  <a:gd name="connsiteY2" fmla="*/ 268504 h 309868"/>
                  <a:gd name="connsiteX3" fmla="*/ 0 w 1609725"/>
                  <a:gd name="connsiteY3" fmla="*/ 189129 h 309868"/>
                  <a:gd name="connsiteX0" fmla="*/ 0 w 1609725"/>
                  <a:gd name="connsiteY0" fmla="*/ 198873 h 319612"/>
                  <a:gd name="connsiteX1" fmla="*/ 1577975 w 1609725"/>
                  <a:gd name="connsiteY1" fmla="*/ 68698 h 319612"/>
                  <a:gd name="connsiteX2" fmla="*/ 1609725 w 1609725"/>
                  <a:gd name="connsiteY2" fmla="*/ 278248 h 319612"/>
                  <a:gd name="connsiteX3" fmla="*/ 0 w 1609725"/>
                  <a:gd name="connsiteY3" fmla="*/ 198873 h 319612"/>
                  <a:gd name="connsiteX0" fmla="*/ 0 w 1609725"/>
                  <a:gd name="connsiteY0" fmla="*/ 198873 h 339167"/>
                  <a:gd name="connsiteX1" fmla="*/ 1577975 w 1609725"/>
                  <a:gd name="connsiteY1" fmla="*/ 68698 h 339167"/>
                  <a:gd name="connsiteX2" fmla="*/ 1609725 w 1609725"/>
                  <a:gd name="connsiteY2" fmla="*/ 278248 h 339167"/>
                  <a:gd name="connsiteX3" fmla="*/ 0 w 1609725"/>
                  <a:gd name="connsiteY3" fmla="*/ 198873 h 339167"/>
                  <a:gd name="connsiteX0" fmla="*/ 0 w 1577975"/>
                  <a:gd name="connsiteY0" fmla="*/ 198873 h 334138"/>
                  <a:gd name="connsiteX1" fmla="*/ 1577975 w 1577975"/>
                  <a:gd name="connsiteY1" fmla="*/ 68698 h 334138"/>
                  <a:gd name="connsiteX2" fmla="*/ 1569508 w 1577975"/>
                  <a:gd name="connsiteY2" fmla="*/ 261314 h 334138"/>
                  <a:gd name="connsiteX3" fmla="*/ 0 w 1577975"/>
                  <a:gd name="connsiteY3" fmla="*/ 198873 h 334138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44505"/>
                  <a:gd name="connsiteX1" fmla="*/ 1577975 w 1577975"/>
                  <a:gd name="connsiteY1" fmla="*/ 68698 h 344505"/>
                  <a:gd name="connsiteX2" fmla="*/ 1565275 w 1577975"/>
                  <a:gd name="connsiteY2" fmla="*/ 242264 h 344505"/>
                  <a:gd name="connsiteX3" fmla="*/ 0 w 1577975"/>
                  <a:gd name="connsiteY3" fmla="*/ 198873 h 344505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7975" h="347264">
                    <a:moveTo>
                      <a:pt x="0" y="198873"/>
                    </a:moveTo>
                    <a:cubicBezTo>
                      <a:pt x="50800" y="-88994"/>
                      <a:pt x="1000125" y="965"/>
                      <a:pt x="1577975" y="68698"/>
                    </a:cubicBezTo>
                    <a:cubicBezTo>
                      <a:pt x="1458384" y="144898"/>
                      <a:pt x="1450975" y="199929"/>
                      <a:pt x="1563158" y="250730"/>
                    </a:cubicBezTo>
                    <a:cubicBezTo>
                      <a:pt x="1071033" y="262372"/>
                      <a:pt x="104775" y="492031"/>
                      <a:pt x="0" y="1988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7" name="Ellipse 7">
                <a:extLst>
                  <a:ext uri="{FF2B5EF4-FFF2-40B4-BE49-F238E27FC236}">
                    <a16:creationId xmlns:a16="http://schemas.microsoft.com/office/drawing/2014/main" id="{CB087132-4519-452C-AB1A-0959CA770F56}"/>
                  </a:ext>
                </a:extLst>
              </p:cNvPr>
              <p:cNvSpPr/>
              <p:nvPr/>
            </p:nvSpPr>
            <p:spPr>
              <a:xfrm rot="1968446">
                <a:off x="10261427" y="4887195"/>
                <a:ext cx="822449" cy="172356"/>
              </a:xfrm>
              <a:custGeom>
                <a:avLst/>
                <a:gdLst>
                  <a:gd name="connsiteX0" fmla="*/ 0 w 666750"/>
                  <a:gd name="connsiteY0" fmla="*/ 68263 h 136525"/>
                  <a:gd name="connsiteX1" fmla="*/ 333375 w 666750"/>
                  <a:gd name="connsiteY1" fmla="*/ 0 h 136525"/>
                  <a:gd name="connsiteX2" fmla="*/ 666750 w 666750"/>
                  <a:gd name="connsiteY2" fmla="*/ 68263 h 136525"/>
                  <a:gd name="connsiteX3" fmla="*/ 333375 w 666750"/>
                  <a:gd name="connsiteY3" fmla="*/ 136526 h 136525"/>
                  <a:gd name="connsiteX4" fmla="*/ 0 w 666750"/>
                  <a:gd name="connsiteY4" fmla="*/ 68263 h 136525"/>
                  <a:gd name="connsiteX0" fmla="*/ 0 w 676016"/>
                  <a:gd name="connsiteY0" fmla="*/ 8533 h 76796"/>
                  <a:gd name="connsiteX1" fmla="*/ 666750 w 676016"/>
                  <a:gd name="connsiteY1" fmla="*/ 8533 h 76796"/>
                  <a:gd name="connsiteX2" fmla="*/ 333375 w 676016"/>
                  <a:gd name="connsiteY2" fmla="*/ 76796 h 76796"/>
                  <a:gd name="connsiteX3" fmla="*/ 0 w 676016"/>
                  <a:gd name="connsiteY3" fmla="*/ 8533 h 76796"/>
                  <a:gd name="connsiteX0" fmla="*/ 30580 w 706596"/>
                  <a:gd name="connsiteY0" fmla="*/ 58471 h 139821"/>
                  <a:gd name="connsiteX1" fmla="*/ 697330 w 706596"/>
                  <a:gd name="connsiteY1" fmla="*/ 58471 h 139821"/>
                  <a:gd name="connsiteX2" fmla="*/ 363955 w 706596"/>
                  <a:gd name="connsiteY2" fmla="*/ 126734 h 139821"/>
                  <a:gd name="connsiteX3" fmla="*/ 30580 w 706596"/>
                  <a:gd name="connsiteY3" fmla="*/ 58471 h 139821"/>
                  <a:gd name="connsiteX0" fmla="*/ 0 w 666750"/>
                  <a:gd name="connsiteY0" fmla="*/ 58471 h 58471"/>
                  <a:gd name="connsiteX1" fmla="*/ 666750 w 666750"/>
                  <a:gd name="connsiteY1" fmla="*/ 58471 h 58471"/>
                  <a:gd name="connsiteX2" fmla="*/ 0 w 666750"/>
                  <a:gd name="connsiteY2" fmla="*/ 58471 h 58471"/>
                  <a:gd name="connsiteX0" fmla="*/ 0 w 666750"/>
                  <a:gd name="connsiteY0" fmla="*/ 61876 h 121142"/>
                  <a:gd name="connsiteX1" fmla="*/ 666750 w 666750"/>
                  <a:gd name="connsiteY1" fmla="*/ 61876 h 121142"/>
                  <a:gd name="connsiteX2" fmla="*/ 0 w 666750"/>
                  <a:gd name="connsiteY2" fmla="*/ 61876 h 121142"/>
                  <a:gd name="connsiteX0" fmla="*/ 0 w 666750"/>
                  <a:gd name="connsiteY0" fmla="*/ 101354 h 200131"/>
                  <a:gd name="connsiteX1" fmla="*/ 666750 w 666750"/>
                  <a:gd name="connsiteY1" fmla="*/ 101354 h 200131"/>
                  <a:gd name="connsiteX2" fmla="*/ 0 w 666750"/>
                  <a:gd name="connsiteY2" fmla="*/ 101354 h 200131"/>
                  <a:gd name="connsiteX0" fmla="*/ 71 w 666821"/>
                  <a:gd name="connsiteY0" fmla="*/ 77382 h 152170"/>
                  <a:gd name="connsiteX1" fmla="*/ 666821 w 666821"/>
                  <a:gd name="connsiteY1" fmla="*/ 77382 h 152170"/>
                  <a:gd name="connsiteX2" fmla="*/ 71 w 666821"/>
                  <a:gd name="connsiteY2" fmla="*/ 77382 h 152170"/>
                  <a:gd name="connsiteX0" fmla="*/ 100 w 666850"/>
                  <a:gd name="connsiteY0" fmla="*/ 86178 h 160966"/>
                  <a:gd name="connsiteX1" fmla="*/ 666850 w 666850"/>
                  <a:gd name="connsiteY1" fmla="*/ 86178 h 160966"/>
                  <a:gd name="connsiteX2" fmla="*/ 100 w 666850"/>
                  <a:gd name="connsiteY2" fmla="*/ 86178 h 160966"/>
                  <a:gd name="connsiteX0" fmla="*/ 100 w 666850"/>
                  <a:gd name="connsiteY0" fmla="*/ 86178 h 166155"/>
                  <a:gd name="connsiteX1" fmla="*/ 666850 w 666850"/>
                  <a:gd name="connsiteY1" fmla="*/ 86178 h 166155"/>
                  <a:gd name="connsiteX2" fmla="*/ 100 w 666850"/>
                  <a:gd name="connsiteY2" fmla="*/ 86178 h 16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850" h="166155">
                    <a:moveTo>
                      <a:pt x="100" y="86178"/>
                    </a:moveTo>
                    <a:cubicBezTo>
                      <a:pt x="-7623" y="-82097"/>
                      <a:pt x="433660" y="39876"/>
                      <a:pt x="666850" y="86178"/>
                    </a:cubicBezTo>
                    <a:cubicBezTo>
                      <a:pt x="444600" y="108403"/>
                      <a:pt x="7823" y="254453"/>
                      <a:pt x="100" y="8617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7FFCEE83-6DA7-41FB-AE8F-F9A9AD864C95}"/>
                </a:ext>
              </a:extLst>
            </p:cNvPr>
            <p:cNvGrpSpPr/>
            <p:nvPr/>
          </p:nvGrpSpPr>
          <p:grpSpPr>
            <a:xfrm>
              <a:off x="3484589" y="6541611"/>
              <a:ext cx="1108460" cy="604363"/>
              <a:chOff x="8822267" y="4578441"/>
              <a:chExt cx="1728524" cy="833707"/>
            </a:xfrm>
          </p:grpSpPr>
          <p:sp>
            <p:nvSpPr>
              <p:cNvPr id="19" name="Rechteck 6">
                <a:extLst>
                  <a:ext uri="{FF2B5EF4-FFF2-40B4-BE49-F238E27FC236}">
                    <a16:creationId xmlns:a16="http://schemas.microsoft.com/office/drawing/2014/main" id="{C8F76F6E-270B-42D6-A8AB-E1527B733370}"/>
                  </a:ext>
                </a:extLst>
              </p:cNvPr>
              <p:cNvSpPr/>
              <p:nvPr/>
            </p:nvSpPr>
            <p:spPr>
              <a:xfrm>
                <a:off x="8822267" y="4578441"/>
                <a:ext cx="1577975" cy="347264"/>
              </a:xfrm>
              <a:custGeom>
                <a:avLst/>
                <a:gdLst>
                  <a:gd name="connsiteX0" fmla="*/ 0 w 1609725"/>
                  <a:gd name="connsiteY0" fmla="*/ 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0 h 282575"/>
                  <a:gd name="connsiteX0" fmla="*/ 0 w 1609725"/>
                  <a:gd name="connsiteY0" fmla="*/ 13970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139700 h 282575"/>
                  <a:gd name="connsiteX0" fmla="*/ 0 w 1609725"/>
                  <a:gd name="connsiteY0" fmla="*/ 85725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4" fmla="*/ 0 w 1609725"/>
                  <a:gd name="connsiteY4" fmla="*/ 85725 h 22860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0 w 1609725"/>
                  <a:gd name="connsiteY0" fmla="*/ 228600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0" fmla="*/ 0 w 1590675"/>
                  <a:gd name="connsiteY0" fmla="*/ 120650 h 228600"/>
                  <a:gd name="connsiteX1" fmla="*/ 1571625 w 1590675"/>
                  <a:gd name="connsiteY1" fmla="*/ 0 h 228600"/>
                  <a:gd name="connsiteX2" fmla="*/ 1590675 w 1590675"/>
                  <a:gd name="connsiteY2" fmla="*/ 228600 h 228600"/>
                  <a:gd name="connsiteX3" fmla="*/ 0 w 1590675"/>
                  <a:gd name="connsiteY3" fmla="*/ 120650 h 228600"/>
                  <a:gd name="connsiteX0" fmla="*/ 0 w 1590675"/>
                  <a:gd name="connsiteY0" fmla="*/ 153013 h 260963"/>
                  <a:gd name="connsiteX1" fmla="*/ 1571625 w 1590675"/>
                  <a:gd name="connsiteY1" fmla="*/ 32363 h 260963"/>
                  <a:gd name="connsiteX2" fmla="*/ 1590675 w 1590675"/>
                  <a:gd name="connsiteY2" fmla="*/ 260963 h 260963"/>
                  <a:gd name="connsiteX3" fmla="*/ 0 w 1590675"/>
                  <a:gd name="connsiteY3" fmla="*/ 153013 h 260963"/>
                  <a:gd name="connsiteX0" fmla="*/ 0 w 1590675"/>
                  <a:gd name="connsiteY0" fmla="*/ 153013 h 292583"/>
                  <a:gd name="connsiteX1" fmla="*/ 1571625 w 1590675"/>
                  <a:gd name="connsiteY1" fmla="*/ 32363 h 292583"/>
                  <a:gd name="connsiteX2" fmla="*/ 1590675 w 1590675"/>
                  <a:gd name="connsiteY2" fmla="*/ 260963 h 292583"/>
                  <a:gd name="connsiteX3" fmla="*/ 0 w 1590675"/>
                  <a:gd name="connsiteY3" fmla="*/ 153013 h 292583"/>
                  <a:gd name="connsiteX0" fmla="*/ 0 w 1590675"/>
                  <a:gd name="connsiteY0" fmla="*/ 191500 h 331070"/>
                  <a:gd name="connsiteX1" fmla="*/ 1571625 w 1590675"/>
                  <a:gd name="connsiteY1" fmla="*/ 70850 h 331070"/>
                  <a:gd name="connsiteX2" fmla="*/ 1590675 w 1590675"/>
                  <a:gd name="connsiteY2" fmla="*/ 299450 h 331070"/>
                  <a:gd name="connsiteX3" fmla="*/ 0 w 1590675"/>
                  <a:gd name="connsiteY3" fmla="*/ 191500 h 331070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603375"/>
                  <a:gd name="connsiteY0" fmla="*/ 191500 h 325034"/>
                  <a:gd name="connsiteX1" fmla="*/ 1571625 w 1603375"/>
                  <a:gd name="connsiteY1" fmla="*/ 70850 h 325034"/>
                  <a:gd name="connsiteX2" fmla="*/ 1603375 w 1603375"/>
                  <a:gd name="connsiteY2" fmla="*/ 296275 h 325034"/>
                  <a:gd name="connsiteX3" fmla="*/ 0 w 1603375"/>
                  <a:gd name="connsiteY3" fmla="*/ 191500 h 325034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6653 h 325732"/>
                  <a:gd name="connsiteX1" fmla="*/ 1577975 w 1612900"/>
                  <a:gd name="connsiteY1" fmla="*/ 66478 h 325732"/>
                  <a:gd name="connsiteX2" fmla="*/ 1612900 w 1612900"/>
                  <a:gd name="connsiteY2" fmla="*/ 288728 h 325732"/>
                  <a:gd name="connsiteX3" fmla="*/ 0 w 1612900"/>
                  <a:gd name="connsiteY3" fmla="*/ 196653 h 325732"/>
                  <a:gd name="connsiteX0" fmla="*/ 0 w 1609725"/>
                  <a:gd name="connsiteY0" fmla="*/ 196653 h 321575"/>
                  <a:gd name="connsiteX1" fmla="*/ 1577975 w 1609725"/>
                  <a:gd name="connsiteY1" fmla="*/ 66478 h 321575"/>
                  <a:gd name="connsiteX2" fmla="*/ 1609725 w 1609725"/>
                  <a:gd name="connsiteY2" fmla="*/ 276028 h 321575"/>
                  <a:gd name="connsiteX3" fmla="*/ 0 w 1609725"/>
                  <a:gd name="connsiteY3" fmla="*/ 196653 h 321575"/>
                  <a:gd name="connsiteX0" fmla="*/ 0 w 1609725"/>
                  <a:gd name="connsiteY0" fmla="*/ 189129 h 314051"/>
                  <a:gd name="connsiteX1" fmla="*/ 1577975 w 1609725"/>
                  <a:gd name="connsiteY1" fmla="*/ 58954 h 314051"/>
                  <a:gd name="connsiteX2" fmla="*/ 1609725 w 1609725"/>
                  <a:gd name="connsiteY2" fmla="*/ 268504 h 314051"/>
                  <a:gd name="connsiteX3" fmla="*/ 0 w 1609725"/>
                  <a:gd name="connsiteY3" fmla="*/ 189129 h 314051"/>
                  <a:gd name="connsiteX0" fmla="*/ 0 w 1609725"/>
                  <a:gd name="connsiteY0" fmla="*/ 189129 h 302906"/>
                  <a:gd name="connsiteX1" fmla="*/ 1577975 w 1609725"/>
                  <a:gd name="connsiteY1" fmla="*/ 58954 h 302906"/>
                  <a:gd name="connsiteX2" fmla="*/ 1609725 w 1609725"/>
                  <a:gd name="connsiteY2" fmla="*/ 268504 h 302906"/>
                  <a:gd name="connsiteX3" fmla="*/ 0 w 1609725"/>
                  <a:gd name="connsiteY3" fmla="*/ 189129 h 302906"/>
                  <a:gd name="connsiteX0" fmla="*/ 0 w 1609725"/>
                  <a:gd name="connsiteY0" fmla="*/ 189129 h 309868"/>
                  <a:gd name="connsiteX1" fmla="*/ 1577975 w 1609725"/>
                  <a:gd name="connsiteY1" fmla="*/ 58954 h 309868"/>
                  <a:gd name="connsiteX2" fmla="*/ 1609725 w 1609725"/>
                  <a:gd name="connsiteY2" fmla="*/ 268504 h 309868"/>
                  <a:gd name="connsiteX3" fmla="*/ 0 w 1609725"/>
                  <a:gd name="connsiteY3" fmla="*/ 189129 h 309868"/>
                  <a:gd name="connsiteX0" fmla="*/ 0 w 1609725"/>
                  <a:gd name="connsiteY0" fmla="*/ 198873 h 319612"/>
                  <a:gd name="connsiteX1" fmla="*/ 1577975 w 1609725"/>
                  <a:gd name="connsiteY1" fmla="*/ 68698 h 319612"/>
                  <a:gd name="connsiteX2" fmla="*/ 1609725 w 1609725"/>
                  <a:gd name="connsiteY2" fmla="*/ 278248 h 319612"/>
                  <a:gd name="connsiteX3" fmla="*/ 0 w 1609725"/>
                  <a:gd name="connsiteY3" fmla="*/ 198873 h 319612"/>
                  <a:gd name="connsiteX0" fmla="*/ 0 w 1609725"/>
                  <a:gd name="connsiteY0" fmla="*/ 198873 h 339167"/>
                  <a:gd name="connsiteX1" fmla="*/ 1577975 w 1609725"/>
                  <a:gd name="connsiteY1" fmla="*/ 68698 h 339167"/>
                  <a:gd name="connsiteX2" fmla="*/ 1609725 w 1609725"/>
                  <a:gd name="connsiteY2" fmla="*/ 278248 h 339167"/>
                  <a:gd name="connsiteX3" fmla="*/ 0 w 1609725"/>
                  <a:gd name="connsiteY3" fmla="*/ 198873 h 339167"/>
                  <a:gd name="connsiteX0" fmla="*/ 0 w 1577975"/>
                  <a:gd name="connsiteY0" fmla="*/ 198873 h 334138"/>
                  <a:gd name="connsiteX1" fmla="*/ 1577975 w 1577975"/>
                  <a:gd name="connsiteY1" fmla="*/ 68698 h 334138"/>
                  <a:gd name="connsiteX2" fmla="*/ 1569508 w 1577975"/>
                  <a:gd name="connsiteY2" fmla="*/ 261314 h 334138"/>
                  <a:gd name="connsiteX3" fmla="*/ 0 w 1577975"/>
                  <a:gd name="connsiteY3" fmla="*/ 198873 h 334138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44505"/>
                  <a:gd name="connsiteX1" fmla="*/ 1577975 w 1577975"/>
                  <a:gd name="connsiteY1" fmla="*/ 68698 h 344505"/>
                  <a:gd name="connsiteX2" fmla="*/ 1565275 w 1577975"/>
                  <a:gd name="connsiteY2" fmla="*/ 242264 h 344505"/>
                  <a:gd name="connsiteX3" fmla="*/ 0 w 1577975"/>
                  <a:gd name="connsiteY3" fmla="*/ 198873 h 344505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7975" h="347264">
                    <a:moveTo>
                      <a:pt x="0" y="198873"/>
                    </a:moveTo>
                    <a:cubicBezTo>
                      <a:pt x="50800" y="-88994"/>
                      <a:pt x="1000125" y="965"/>
                      <a:pt x="1577975" y="68698"/>
                    </a:cubicBezTo>
                    <a:cubicBezTo>
                      <a:pt x="1458384" y="144898"/>
                      <a:pt x="1450975" y="199929"/>
                      <a:pt x="1563158" y="250730"/>
                    </a:cubicBezTo>
                    <a:cubicBezTo>
                      <a:pt x="1071033" y="262372"/>
                      <a:pt x="104775" y="492031"/>
                      <a:pt x="0" y="1988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0" name="Ellipse 7">
                <a:extLst>
                  <a:ext uri="{FF2B5EF4-FFF2-40B4-BE49-F238E27FC236}">
                    <a16:creationId xmlns:a16="http://schemas.microsoft.com/office/drawing/2014/main" id="{94201DCB-9C8B-4BB0-9DB4-C9D549A4E360}"/>
                  </a:ext>
                </a:extLst>
              </p:cNvPr>
              <p:cNvSpPr/>
              <p:nvPr/>
            </p:nvSpPr>
            <p:spPr>
              <a:xfrm rot="4162413">
                <a:off x="10106317" y="4967673"/>
                <a:ext cx="760938" cy="128011"/>
              </a:xfrm>
              <a:custGeom>
                <a:avLst/>
                <a:gdLst>
                  <a:gd name="connsiteX0" fmla="*/ 0 w 666750"/>
                  <a:gd name="connsiteY0" fmla="*/ 68263 h 136525"/>
                  <a:gd name="connsiteX1" fmla="*/ 333375 w 666750"/>
                  <a:gd name="connsiteY1" fmla="*/ 0 h 136525"/>
                  <a:gd name="connsiteX2" fmla="*/ 666750 w 666750"/>
                  <a:gd name="connsiteY2" fmla="*/ 68263 h 136525"/>
                  <a:gd name="connsiteX3" fmla="*/ 333375 w 666750"/>
                  <a:gd name="connsiteY3" fmla="*/ 136526 h 136525"/>
                  <a:gd name="connsiteX4" fmla="*/ 0 w 666750"/>
                  <a:gd name="connsiteY4" fmla="*/ 68263 h 136525"/>
                  <a:gd name="connsiteX0" fmla="*/ 0 w 676016"/>
                  <a:gd name="connsiteY0" fmla="*/ 8533 h 76796"/>
                  <a:gd name="connsiteX1" fmla="*/ 666750 w 676016"/>
                  <a:gd name="connsiteY1" fmla="*/ 8533 h 76796"/>
                  <a:gd name="connsiteX2" fmla="*/ 333375 w 676016"/>
                  <a:gd name="connsiteY2" fmla="*/ 76796 h 76796"/>
                  <a:gd name="connsiteX3" fmla="*/ 0 w 676016"/>
                  <a:gd name="connsiteY3" fmla="*/ 8533 h 76796"/>
                  <a:gd name="connsiteX0" fmla="*/ 30580 w 706596"/>
                  <a:gd name="connsiteY0" fmla="*/ 58471 h 139821"/>
                  <a:gd name="connsiteX1" fmla="*/ 697330 w 706596"/>
                  <a:gd name="connsiteY1" fmla="*/ 58471 h 139821"/>
                  <a:gd name="connsiteX2" fmla="*/ 363955 w 706596"/>
                  <a:gd name="connsiteY2" fmla="*/ 126734 h 139821"/>
                  <a:gd name="connsiteX3" fmla="*/ 30580 w 706596"/>
                  <a:gd name="connsiteY3" fmla="*/ 58471 h 139821"/>
                  <a:gd name="connsiteX0" fmla="*/ 0 w 666750"/>
                  <a:gd name="connsiteY0" fmla="*/ 58471 h 58471"/>
                  <a:gd name="connsiteX1" fmla="*/ 666750 w 666750"/>
                  <a:gd name="connsiteY1" fmla="*/ 58471 h 58471"/>
                  <a:gd name="connsiteX2" fmla="*/ 0 w 666750"/>
                  <a:gd name="connsiteY2" fmla="*/ 58471 h 58471"/>
                  <a:gd name="connsiteX0" fmla="*/ 0 w 666750"/>
                  <a:gd name="connsiteY0" fmla="*/ 61876 h 121142"/>
                  <a:gd name="connsiteX1" fmla="*/ 666750 w 666750"/>
                  <a:gd name="connsiteY1" fmla="*/ 61876 h 121142"/>
                  <a:gd name="connsiteX2" fmla="*/ 0 w 666750"/>
                  <a:gd name="connsiteY2" fmla="*/ 61876 h 121142"/>
                  <a:gd name="connsiteX0" fmla="*/ 0 w 666750"/>
                  <a:gd name="connsiteY0" fmla="*/ 101354 h 200131"/>
                  <a:gd name="connsiteX1" fmla="*/ 666750 w 666750"/>
                  <a:gd name="connsiteY1" fmla="*/ 101354 h 200131"/>
                  <a:gd name="connsiteX2" fmla="*/ 0 w 666750"/>
                  <a:gd name="connsiteY2" fmla="*/ 101354 h 200131"/>
                  <a:gd name="connsiteX0" fmla="*/ 71 w 666821"/>
                  <a:gd name="connsiteY0" fmla="*/ 77382 h 152170"/>
                  <a:gd name="connsiteX1" fmla="*/ 666821 w 666821"/>
                  <a:gd name="connsiteY1" fmla="*/ 77382 h 152170"/>
                  <a:gd name="connsiteX2" fmla="*/ 71 w 666821"/>
                  <a:gd name="connsiteY2" fmla="*/ 77382 h 152170"/>
                  <a:gd name="connsiteX0" fmla="*/ 100 w 666850"/>
                  <a:gd name="connsiteY0" fmla="*/ 86178 h 160966"/>
                  <a:gd name="connsiteX1" fmla="*/ 666850 w 666850"/>
                  <a:gd name="connsiteY1" fmla="*/ 86178 h 160966"/>
                  <a:gd name="connsiteX2" fmla="*/ 100 w 666850"/>
                  <a:gd name="connsiteY2" fmla="*/ 86178 h 160966"/>
                  <a:gd name="connsiteX0" fmla="*/ 100 w 666850"/>
                  <a:gd name="connsiteY0" fmla="*/ 86178 h 166155"/>
                  <a:gd name="connsiteX1" fmla="*/ 666850 w 666850"/>
                  <a:gd name="connsiteY1" fmla="*/ 86178 h 166155"/>
                  <a:gd name="connsiteX2" fmla="*/ 100 w 666850"/>
                  <a:gd name="connsiteY2" fmla="*/ 86178 h 16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850" h="166155">
                    <a:moveTo>
                      <a:pt x="100" y="86178"/>
                    </a:moveTo>
                    <a:cubicBezTo>
                      <a:pt x="-7623" y="-82097"/>
                      <a:pt x="433660" y="39876"/>
                      <a:pt x="666850" y="86178"/>
                    </a:cubicBezTo>
                    <a:cubicBezTo>
                      <a:pt x="444600" y="108403"/>
                      <a:pt x="7823" y="254453"/>
                      <a:pt x="100" y="8617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36E03D90-9B0D-4B78-8E37-617D9D947B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041" y="3715790"/>
            <a:ext cx="1112951" cy="52718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89331FE-D548-4B3A-AA32-5043989989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0746">
            <a:off x="1154654" y="4324712"/>
            <a:ext cx="1169337" cy="65580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37B459F-FEDB-49A2-87B5-12C8CD8FC9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203" y="1631462"/>
            <a:ext cx="8424803" cy="19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80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84872-B1F1-4067-BE43-8C1DB4FE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Positive und negative Wölbklappenstellung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86B51E-8BD7-4457-BD8F-7479504F2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96CA7FA-EC4D-416B-B522-AA3CB3A9E1B6}"/>
              </a:ext>
            </a:extLst>
          </p:cNvPr>
          <p:cNvSpPr/>
          <p:nvPr/>
        </p:nvSpPr>
        <p:spPr>
          <a:xfrm>
            <a:off x="838200" y="2209800"/>
            <a:ext cx="10515599" cy="2438400"/>
          </a:xfrm>
          <a:prstGeom prst="rect">
            <a:avLst/>
          </a:prstGeom>
          <a:solidFill>
            <a:srgbClr val="A6D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704537-6677-4A2A-87F4-409C388B5F08}"/>
              </a:ext>
            </a:extLst>
          </p:cNvPr>
          <p:cNvSpPr txBox="1"/>
          <p:nvPr/>
        </p:nvSpPr>
        <p:spPr>
          <a:xfrm>
            <a:off x="1157241" y="3671859"/>
            <a:ext cx="1730889" cy="369332"/>
          </a:xfrm>
          <a:prstGeom prst="rect">
            <a:avLst/>
          </a:prstGeom>
          <a:solidFill>
            <a:srgbClr val="A6DCF4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Neutral Stellung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60725CD-317C-4A6F-9E8D-D7D4632C85F5}"/>
              </a:ext>
            </a:extLst>
          </p:cNvPr>
          <p:cNvSpPr txBox="1"/>
          <p:nvPr/>
        </p:nvSpPr>
        <p:spPr>
          <a:xfrm>
            <a:off x="3679311" y="3671859"/>
            <a:ext cx="1730889" cy="369332"/>
          </a:xfrm>
          <a:prstGeom prst="rect">
            <a:avLst/>
          </a:prstGeom>
          <a:solidFill>
            <a:srgbClr val="A6DC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Schnellflug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6CB69D-6ECB-4F96-A674-9701A2842860}"/>
              </a:ext>
            </a:extLst>
          </p:cNvPr>
          <p:cNvSpPr txBox="1"/>
          <p:nvPr/>
        </p:nvSpPr>
        <p:spPr>
          <a:xfrm>
            <a:off x="5900272" y="3671859"/>
            <a:ext cx="1990164" cy="369332"/>
          </a:xfrm>
          <a:prstGeom prst="rect">
            <a:avLst/>
          </a:prstGeom>
          <a:solidFill>
            <a:srgbClr val="A6DCF4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Start / Thermikflug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3B96B7-3DD4-4AC1-9227-DF56D59914FC}"/>
              </a:ext>
            </a:extLst>
          </p:cNvPr>
          <p:cNvSpPr txBox="1"/>
          <p:nvPr/>
        </p:nvSpPr>
        <p:spPr>
          <a:xfrm>
            <a:off x="8840695" y="3671859"/>
            <a:ext cx="1207247" cy="369332"/>
          </a:xfrm>
          <a:prstGeom prst="rect">
            <a:avLst/>
          </a:prstGeom>
          <a:solidFill>
            <a:srgbClr val="A6DCF4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Landung</a:t>
            </a:r>
          </a:p>
        </p:txBody>
      </p:sp>
      <p:sp>
        <p:nvSpPr>
          <p:cNvPr id="9" name="Rechteck 6">
            <a:extLst>
              <a:ext uri="{FF2B5EF4-FFF2-40B4-BE49-F238E27FC236}">
                <a16:creationId xmlns:a16="http://schemas.microsoft.com/office/drawing/2014/main" id="{54EC8B1D-8EE7-472C-AD73-461F6D404D8F}"/>
              </a:ext>
            </a:extLst>
          </p:cNvPr>
          <p:cNvSpPr/>
          <p:nvPr/>
        </p:nvSpPr>
        <p:spPr>
          <a:xfrm>
            <a:off x="1256180" y="3223775"/>
            <a:ext cx="1609725" cy="339167"/>
          </a:xfrm>
          <a:custGeom>
            <a:avLst/>
            <a:gdLst>
              <a:gd name="connsiteX0" fmla="*/ 0 w 1609725"/>
              <a:gd name="connsiteY0" fmla="*/ 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0 h 282575"/>
              <a:gd name="connsiteX0" fmla="*/ 0 w 1609725"/>
              <a:gd name="connsiteY0" fmla="*/ 13970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139700 h 282575"/>
              <a:gd name="connsiteX0" fmla="*/ 0 w 1609725"/>
              <a:gd name="connsiteY0" fmla="*/ 85725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4" fmla="*/ 0 w 1609725"/>
              <a:gd name="connsiteY4" fmla="*/ 85725 h 22860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0 w 1609725"/>
              <a:gd name="connsiteY0" fmla="*/ 228600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0" fmla="*/ 0 w 1590675"/>
              <a:gd name="connsiteY0" fmla="*/ 120650 h 228600"/>
              <a:gd name="connsiteX1" fmla="*/ 1571625 w 1590675"/>
              <a:gd name="connsiteY1" fmla="*/ 0 h 228600"/>
              <a:gd name="connsiteX2" fmla="*/ 1590675 w 1590675"/>
              <a:gd name="connsiteY2" fmla="*/ 228600 h 228600"/>
              <a:gd name="connsiteX3" fmla="*/ 0 w 1590675"/>
              <a:gd name="connsiteY3" fmla="*/ 120650 h 228600"/>
              <a:gd name="connsiteX0" fmla="*/ 0 w 1590675"/>
              <a:gd name="connsiteY0" fmla="*/ 153013 h 260963"/>
              <a:gd name="connsiteX1" fmla="*/ 1571625 w 1590675"/>
              <a:gd name="connsiteY1" fmla="*/ 32363 h 260963"/>
              <a:gd name="connsiteX2" fmla="*/ 1590675 w 1590675"/>
              <a:gd name="connsiteY2" fmla="*/ 260963 h 260963"/>
              <a:gd name="connsiteX3" fmla="*/ 0 w 1590675"/>
              <a:gd name="connsiteY3" fmla="*/ 153013 h 260963"/>
              <a:gd name="connsiteX0" fmla="*/ 0 w 1590675"/>
              <a:gd name="connsiteY0" fmla="*/ 153013 h 292583"/>
              <a:gd name="connsiteX1" fmla="*/ 1571625 w 1590675"/>
              <a:gd name="connsiteY1" fmla="*/ 32363 h 292583"/>
              <a:gd name="connsiteX2" fmla="*/ 1590675 w 1590675"/>
              <a:gd name="connsiteY2" fmla="*/ 260963 h 292583"/>
              <a:gd name="connsiteX3" fmla="*/ 0 w 1590675"/>
              <a:gd name="connsiteY3" fmla="*/ 153013 h 292583"/>
              <a:gd name="connsiteX0" fmla="*/ 0 w 1590675"/>
              <a:gd name="connsiteY0" fmla="*/ 191500 h 331070"/>
              <a:gd name="connsiteX1" fmla="*/ 1571625 w 1590675"/>
              <a:gd name="connsiteY1" fmla="*/ 70850 h 331070"/>
              <a:gd name="connsiteX2" fmla="*/ 1590675 w 1590675"/>
              <a:gd name="connsiteY2" fmla="*/ 299450 h 331070"/>
              <a:gd name="connsiteX3" fmla="*/ 0 w 1590675"/>
              <a:gd name="connsiteY3" fmla="*/ 191500 h 331070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603375"/>
              <a:gd name="connsiteY0" fmla="*/ 191500 h 325034"/>
              <a:gd name="connsiteX1" fmla="*/ 1571625 w 1603375"/>
              <a:gd name="connsiteY1" fmla="*/ 70850 h 325034"/>
              <a:gd name="connsiteX2" fmla="*/ 1603375 w 1603375"/>
              <a:gd name="connsiteY2" fmla="*/ 296275 h 325034"/>
              <a:gd name="connsiteX3" fmla="*/ 0 w 1603375"/>
              <a:gd name="connsiteY3" fmla="*/ 191500 h 325034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6653 h 325732"/>
              <a:gd name="connsiteX1" fmla="*/ 1577975 w 1612900"/>
              <a:gd name="connsiteY1" fmla="*/ 66478 h 325732"/>
              <a:gd name="connsiteX2" fmla="*/ 1612900 w 1612900"/>
              <a:gd name="connsiteY2" fmla="*/ 288728 h 325732"/>
              <a:gd name="connsiteX3" fmla="*/ 0 w 1612900"/>
              <a:gd name="connsiteY3" fmla="*/ 196653 h 325732"/>
              <a:gd name="connsiteX0" fmla="*/ 0 w 1609725"/>
              <a:gd name="connsiteY0" fmla="*/ 196653 h 321575"/>
              <a:gd name="connsiteX1" fmla="*/ 1577975 w 1609725"/>
              <a:gd name="connsiteY1" fmla="*/ 66478 h 321575"/>
              <a:gd name="connsiteX2" fmla="*/ 1609725 w 1609725"/>
              <a:gd name="connsiteY2" fmla="*/ 276028 h 321575"/>
              <a:gd name="connsiteX3" fmla="*/ 0 w 1609725"/>
              <a:gd name="connsiteY3" fmla="*/ 196653 h 321575"/>
              <a:gd name="connsiteX0" fmla="*/ 0 w 1609725"/>
              <a:gd name="connsiteY0" fmla="*/ 189129 h 314051"/>
              <a:gd name="connsiteX1" fmla="*/ 1577975 w 1609725"/>
              <a:gd name="connsiteY1" fmla="*/ 58954 h 314051"/>
              <a:gd name="connsiteX2" fmla="*/ 1609725 w 1609725"/>
              <a:gd name="connsiteY2" fmla="*/ 268504 h 314051"/>
              <a:gd name="connsiteX3" fmla="*/ 0 w 1609725"/>
              <a:gd name="connsiteY3" fmla="*/ 189129 h 314051"/>
              <a:gd name="connsiteX0" fmla="*/ 0 w 1609725"/>
              <a:gd name="connsiteY0" fmla="*/ 189129 h 302906"/>
              <a:gd name="connsiteX1" fmla="*/ 1577975 w 1609725"/>
              <a:gd name="connsiteY1" fmla="*/ 58954 h 302906"/>
              <a:gd name="connsiteX2" fmla="*/ 1609725 w 1609725"/>
              <a:gd name="connsiteY2" fmla="*/ 268504 h 302906"/>
              <a:gd name="connsiteX3" fmla="*/ 0 w 1609725"/>
              <a:gd name="connsiteY3" fmla="*/ 189129 h 302906"/>
              <a:gd name="connsiteX0" fmla="*/ 0 w 1609725"/>
              <a:gd name="connsiteY0" fmla="*/ 189129 h 309868"/>
              <a:gd name="connsiteX1" fmla="*/ 1577975 w 1609725"/>
              <a:gd name="connsiteY1" fmla="*/ 58954 h 309868"/>
              <a:gd name="connsiteX2" fmla="*/ 1609725 w 1609725"/>
              <a:gd name="connsiteY2" fmla="*/ 268504 h 309868"/>
              <a:gd name="connsiteX3" fmla="*/ 0 w 1609725"/>
              <a:gd name="connsiteY3" fmla="*/ 189129 h 309868"/>
              <a:gd name="connsiteX0" fmla="*/ 0 w 1609725"/>
              <a:gd name="connsiteY0" fmla="*/ 198873 h 319612"/>
              <a:gd name="connsiteX1" fmla="*/ 1577975 w 1609725"/>
              <a:gd name="connsiteY1" fmla="*/ 68698 h 319612"/>
              <a:gd name="connsiteX2" fmla="*/ 1609725 w 1609725"/>
              <a:gd name="connsiteY2" fmla="*/ 278248 h 319612"/>
              <a:gd name="connsiteX3" fmla="*/ 0 w 1609725"/>
              <a:gd name="connsiteY3" fmla="*/ 198873 h 319612"/>
              <a:gd name="connsiteX0" fmla="*/ 0 w 1609725"/>
              <a:gd name="connsiteY0" fmla="*/ 198873 h 339167"/>
              <a:gd name="connsiteX1" fmla="*/ 1577975 w 1609725"/>
              <a:gd name="connsiteY1" fmla="*/ 68698 h 339167"/>
              <a:gd name="connsiteX2" fmla="*/ 1609725 w 1609725"/>
              <a:gd name="connsiteY2" fmla="*/ 278248 h 339167"/>
              <a:gd name="connsiteX3" fmla="*/ 0 w 1609725"/>
              <a:gd name="connsiteY3" fmla="*/ 198873 h 33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339167">
                <a:moveTo>
                  <a:pt x="0" y="198873"/>
                </a:moveTo>
                <a:cubicBezTo>
                  <a:pt x="50800" y="-88994"/>
                  <a:pt x="1000125" y="965"/>
                  <a:pt x="1577975" y="68698"/>
                </a:cubicBezTo>
                <a:cubicBezTo>
                  <a:pt x="1435100" y="157598"/>
                  <a:pt x="1501775" y="233798"/>
                  <a:pt x="1609725" y="278248"/>
                </a:cubicBezTo>
                <a:cubicBezTo>
                  <a:pt x="1085850" y="226390"/>
                  <a:pt x="104775" y="492031"/>
                  <a:pt x="0" y="1988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7">
            <a:extLst>
              <a:ext uri="{FF2B5EF4-FFF2-40B4-BE49-F238E27FC236}">
                <a16:creationId xmlns:a16="http://schemas.microsoft.com/office/drawing/2014/main" id="{978FE657-9AE1-4C19-99B1-2D9DE43B02F6}"/>
              </a:ext>
            </a:extLst>
          </p:cNvPr>
          <p:cNvSpPr/>
          <p:nvPr/>
        </p:nvSpPr>
        <p:spPr>
          <a:xfrm>
            <a:off x="2763265" y="3295650"/>
            <a:ext cx="822449" cy="203200"/>
          </a:xfrm>
          <a:custGeom>
            <a:avLst/>
            <a:gdLst>
              <a:gd name="connsiteX0" fmla="*/ 0 w 666750"/>
              <a:gd name="connsiteY0" fmla="*/ 68263 h 136525"/>
              <a:gd name="connsiteX1" fmla="*/ 333375 w 666750"/>
              <a:gd name="connsiteY1" fmla="*/ 0 h 136525"/>
              <a:gd name="connsiteX2" fmla="*/ 666750 w 666750"/>
              <a:gd name="connsiteY2" fmla="*/ 68263 h 136525"/>
              <a:gd name="connsiteX3" fmla="*/ 333375 w 666750"/>
              <a:gd name="connsiteY3" fmla="*/ 136526 h 136525"/>
              <a:gd name="connsiteX4" fmla="*/ 0 w 666750"/>
              <a:gd name="connsiteY4" fmla="*/ 68263 h 136525"/>
              <a:gd name="connsiteX0" fmla="*/ 0 w 676016"/>
              <a:gd name="connsiteY0" fmla="*/ 8533 h 76796"/>
              <a:gd name="connsiteX1" fmla="*/ 666750 w 676016"/>
              <a:gd name="connsiteY1" fmla="*/ 8533 h 76796"/>
              <a:gd name="connsiteX2" fmla="*/ 333375 w 676016"/>
              <a:gd name="connsiteY2" fmla="*/ 76796 h 76796"/>
              <a:gd name="connsiteX3" fmla="*/ 0 w 676016"/>
              <a:gd name="connsiteY3" fmla="*/ 8533 h 76796"/>
              <a:gd name="connsiteX0" fmla="*/ 30580 w 706596"/>
              <a:gd name="connsiteY0" fmla="*/ 58471 h 139821"/>
              <a:gd name="connsiteX1" fmla="*/ 697330 w 706596"/>
              <a:gd name="connsiteY1" fmla="*/ 58471 h 139821"/>
              <a:gd name="connsiteX2" fmla="*/ 363955 w 706596"/>
              <a:gd name="connsiteY2" fmla="*/ 126734 h 139821"/>
              <a:gd name="connsiteX3" fmla="*/ 30580 w 706596"/>
              <a:gd name="connsiteY3" fmla="*/ 58471 h 139821"/>
              <a:gd name="connsiteX0" fmla="*/ 0 w 666750"/>
              <a:gd name="connsiteY0" fmla="*/ 58471 h 58471"/>
              <a:gd name="connsiteX1" fmla="*/ 666750 w 666750"/>
              <a:gd name="connsiteY1" fmla="*/ 58471 h 58471"/>
              <a:gd name="connsiteX2" fmla="*/ 0 w 666750"/>
              <a:gd name="connsiteY2" fmla="*/ 58471 h 58471"/>
              <a:gd name="connsiteX0" fmla="*/ 0 w 666750"/>
              <a:gd name="connsiteY0" fmla="*/ 61876 h 121142"/>
              <a:gd name="connsiteX1" fmla="*/ 666750 w 666750"/>
              <a:gd name="connsiteY1" fmla="*/ 61876 h 121142"/>
              <a:gd name="connsiteX2" fmla="*/ 0 w 666750"/>
              <a:gd name="connsiteY2" fmla="*/ 61876 h 121142"/>
              <a:gd name="connsiteX0" fmla="*/ 0 w 666750"/>
              <a:gd name="connsiteY0" fmla="*/ 101354 h 200131"/>
              <a:gd name="connsiteX1" fmla="*/ 666750 w 666750"/>
              <a:gd name="connsiteY1" fmla="*/ 101354 h 200131"/>
              <a:gd name="connsiteX2" fmla="*/ 0 w 666750"/>
              <a:gd name="connsiteY2" fmla="*/ 101354 h 200131"/>
              <a:gd name="connsiteX0" fmla="*/ 71 w 666821"/>
              <a:gd name="connsiteY0" fmla="*/ 77382 h 152170"/>
              <a:gd name="connsiteX1" fmla="*/ 666821 w 666821"/>
              <a:gd name="connsiteY1" fmla="*/ 77382 h 152170"/>
              <a:gd name="connsiteX2" fmla="*/ 71 w 666821"/>
              <a:gd name="connsiteY2" fmla="*/ 77382 h 152170"/>
              <a:gd name="connsiteX0" fmla="*/ 100 w 666850"/>
              <a:gd name="connsiteY0" fmla="*/ 86178 h 160966"/>
              <a:gd name="connsiteX1" fmla="*/ 666850 w 666850"/>
              <a:gd name="connsiteY1" fmla="*/ 86178 h 160966"/>
              <a:gd name="connsiteX2" fmla="*/ 100 w 666850"/>
              <a:gd name="connsiteY2" fmla="*/ 86178 h 160966"/>
              <a:gd name="connsiteX0" fmla="*/ 100 w 666850"/>
              <a:gd name="connsiteY0" fmla="*/ 86178 h 166155"/>
              <a:gd name="connsiteX1" fmla="*/ 666850 w 666850"/>
              <a:gd name="connsiteY1" fmla="*/ 86178 h 166155"/>
              <a:gd name="connsiteX2" fmla="*/ 100 w 666850"/>
              <a:gd name="connsiteY2" fmla="*/ 86178 h 16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850" h="166155">
                <a:moveTo>
                  <a:pt x="100" y="86178"/>
                </a:moveTo>
                <a:cubicBezTo>
                  <a:pt x="-7623" y="-82097"/>
                  <a:pt x="433660" y="39876"/>
                  <a:pt x="666850" y="86178"/>
                </a:cubicBezTo>
                <a:cubicBezTo>
                  <a:pt x="444600" y="108403"/>
                  <a:pt x="7823" y="254453"/>
                  <a:pt x="100" y="861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6">
            <a:extLst>
              <a:ext uri="{FF2B5EF4-FFF2-40B4-BE49-F238E27FC236}">
                <a16:creationId xmlns:a16="http://schemas.microsoft.com/office/drawing/2014/main" id="{759EF2D7-5B50-4C18-BA3C-E742827523EE}"/>
              </a:ext>
            </a:extLst>
          </p:cNvPr>
          <p:cNvSpPr/>
          <p:nvPr/>
        </p:nvSpPr>
        <p:spPr>
          <a:xfrm>
            <a:off x="3758080" y="3223775"/>
            <a:ext cx="1609725" cy="339167"/>
          </a:xfrm>
          <a:custGeom>
            <a:avLst/>
            <a:gdLst>
              <a:gd name="connsiteX0" fmla="*/ 0 w 1609725"/>
              <a:gd name="connsiteY0" fmla="*/ 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0 h 282575"/>
              <a:gd name="connsiteX0" fmla="*/ 0 w 1609725"/>
              <a:gd name="connsiteY0" fmla="*/ 13970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139700 h 282575"/>
              <a:gd name="connsiteX0" fmla="*/ 0 w 1609725"/>
              <a:gd name="connsiteY0" fmla="*/ 85725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4" fmla="*/ 0 w 1609725"/>
              <a:gd name="connsiteY4" fmla="*/ 85725 h 22860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0 w 1609725"/>
              <a:gd name="connsiteY0" fmla="*/ 228600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0" fmla="*/ 0 w 1590675"/>
              <a:gd name="connsiteY0" fmla="*/ 120650 h 228600"/>
              <a:gd name="connsiteX1" fmla="*/ 1571625 w 1590675"/>
              <a:gd name="connsiteY1" fmla="*/ 0 h 228600"/>
              <a:gd name="connsiteX2" fmla="*/ 1590675 w 1590675"/>
              <a:gd name="connsiteY2" fmla="*/ 228600 h 228600"/>
              <a:gd name="connsiteX3" fmla="*/ 0 w 1590675"/>
              <a:gd name="connsiteY3" fmla="*/ 120650 h 228600"/>
              <a:gd name="connsiteX0" fmla="*/ 0 w 1590675"/>
              <a:gd name="connsiteY0" fmla="*/ 153013 h 260963"/>
              <a:gd name="connsiteX1" fmla="*/ 1571625 w 1590675"/>
              <a:gd name="connsiteY1" fmla="*/ 32363 h 260963"/>
              <a:gd name="connsiteX2" fmla="*/ 1590675 w 1590675"/>
              <a:gd name="connsiteY2" fmla="*/ 260963 h 260963"/>
              <a:gd name="connsiteX3" fmla="*/ 0 w 1590675"/>
              <a:gd name="connsiteY3" fmla="*/ 153013 h 260963"/>
              <a:gd name="connsiteX0" fmla="*/ 0 w 1590675"/>
              <a:gd name="connsiteY0" fmla="*/ 153013 h 292583"/>
              <a:gd name="connsiteX1" fmla="*/ 1571625 w 1590675"/>
              <a:gd name="connsiteY1" fmla="*/ 32363 h 292583"/>
              <a:gd name="connsiteX2" fmla="*/ 1590675 w 1590675"/>
              <a:gd name="connsiteY2" fmla="*/ 260963 h 292583"/>
              <a:gd name="connsiteX3" fmla="*/ 0 w 1590675"/>
              <a:gd name="connsiteY3" fmla="*/ 153013 h 292583"/>
              <a:gd name="connsiteX0" fmla="*/ 0 w 1590675"/>
              <a:gd name="connsiteY0" fmla="*/ 191500 h 331070"/>
              <a:gd name="connsiteX1" fmla="*/ 1571625 w 1590675"/>
              <a:gd name="connsiteY1" fmla="*/ 70850 h 331070"/>
              <a:gd name="connsiteX2" fmla="*/ 1590675 w 1590675"/>
              <a:gd name="connsiteY2" fmla="*/ 299450 h 331070"/>
              <a:gd name="connsiteX3" fmla="*/ 0 w 1590675"/>
              <a:gd name="connsiteY3" fmla="*/ 191500 h 331070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603375"/>
              <a:gd name="connsiteY0" fmla="*/ 191500 h 325034"/>
              <a:gd name="connsiteX1" fmla="*/ 1571625 w 1603375"/>
              <a:gd name="connsiteY1" fmla="*/ 70850 h 325034"/>
              <a:gd name="connsiteX2" fmla="*/ 1603375 w 1603375"/>
              <a:gd name="connsiteY2" fmla="*/ 296275 h 325034"/>
              <a:gd name="connsiteX3" fmla="*/ 0 w 1603375"/>
              <a:gd name="connsiteY3" fmla="*/ 191500 h 325034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6653 h 325732"/>
              <a:gd name="connsiteX1" fmla="*/ 1577975 w 1612900"/>
              <a:gd name="connsiteY1" fmla="*/ 66478 h 325732"/>
              <a:gd name="connsiteX2" fmla="*/ 1612900 w 1612900"/>
              <a:gd name="connsiteY2" fmla="*/ 288728 h 325732"/>
              <a:gd name="connsiteX3" fmla="*/ 0 w 1612900"/>
              <a:gd name="connsiteY3" fmla="*/ 196653 h 325732"/>
              <a:gd name="connsiteX0" fmla="*/ 0 w 1609725"/>
              <a:gd name="connsiteY0" fmla="*/ 196653 h 321575"/>
              <a:gd name="connsiteX1" fmla="*/ 1577975 w 1609725"/>
              <a:gd name="connsiteY1" fmla="*/ 66478 h 321575"/>
              <a:gd name="connsiteX2" fmla="*/ 1609725 w 1609725"/>
              <a:gd name="connsiteY2" fmla="*/ 276028 h 321575"/>
              <a:gd name="connsiteX3" fmla="*/ 0 w 1609725"/>
              <a:gd name="connsiteY3" fmla="*/ 196653 h 321575"/>
              <a:gd name="connsiteX0" fmla="*/ 0 w 1609725"/>
              <a:gd name="connsiteY0" fmla="*/ 189129 h 314051"/>
              <a:gd name="connsiteX1" fmla="*/ 1577975 w 1609725"/>
              <a:gd name="connsiteY1" fmla="*/ 58954 h 314051"/>
              <a:gd name="connsiteX2" fmla="*/ 1609725 w 1609725"/>
              <a:gd name="connsiteY2" fmla="*/ 268504 h 314051"/>
              <a:gd name="connsiteX3" fmla="*/ 0 w 1609725"/>
              <a:gd name="connsiteY3" fmla="*/ 189129 h 314051"/>
              <a:gd name="connsiteX0" fmla="*/ 0 w 1609725"/>
              <a:gd name="connsiteY0" fmla="*/ 189129 h 302906"/>
              <a:gd name="connsiteX1" fmla="*/ 1577975 w 1609725"/>
              <a:gd name="connsiteY1" fmla="*/ 58954 h 302906"/>
              <a:gd name="connsiteX2" fmla="*/ 1609725 w 1609725"/>
              <a:gd name="connsiteY2" fmla="*/ 268504 h 302906"/>
              <a:gd name="connsiteX3" fmla="*/ 0 w 1609725"/>
              <a:gd name="connsiteY3" fmla="*/ 189129 h 302906"/>
              <a:gd name="connsiteX0" fmla="*/ 0 w 1609725"/>
              <a:gd name="connsiteY0" fmla="*/ 189129 h 309868"/>
              <a:gd name="connsiteX1" fmla="*/ 1577975 w 1609725"/>
              <a:gd name="connsiteY1" fmla="*/ 58954 h 309868"/>
              <a:gd name="connsiteX2" fmla="*/ 1609725 w 1609725"/>
              <a:gd name="connsiteY2" fmla="*/ 268504 h 309868"/>
              <a:gd name="connsiteX3" fmla="*/ 0 w 1609725"/>
              <a:gd name="connsiteY3" fmla="*/ 189129 h 309868"/>
              <a:gd name="connsiteX0" fmla="*/ 0 w 1609725"/>
              <a:gd name="connsiteY0" fmla="*/ 198873 h 319612"/>
              <a:gd name="connsiteX1" fmla="*/ 1577975 w 1609725"/>
              <a:gd name="connsiteY1" fmla="*/ 68698 h 319612"/>
              <a:gd name="connsiteX2" fmla="*/ 1609725 w 1609725"/>
              <a:gd name="connsiteY2" fmla="*/ 278248 h 319612"/>
              <a:gd name="connsiteX3" fmla="*/ 0 w 1609725"/>
              <a:gd name="connsiteY3" fmla="*/ 198873 h 319612"/>
              <a:gd name="connsiteX0" fmla="*/ 0 w 1609725"/>
              <a:gd name="connsiteY0" fmla="*/ 198873 h 339167"/>
              <a:gd name="connsiteX1" fmla="*/ 1577975 w 1609725"/>
              <a:gd name="connsiteY1" fmla="*/ 68698 h 339167"/>
              <a:gd name="connsiteX2" fmla="*/ 1609725 w 1609725"/>
              <a:gd name="connsiteY2" fmla="*/ 278248 h 339167"/>
              <a:gd name="connsiteX3" fmla="*/ 0 w 1609725"/>
              <a:gd name="connsiteY3" fmla="*/ 198873 h 33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339167">
                <a:moveTo>
                  <a:pt x="0" y="198873"/>
                </a:moveTo>
                <a:cubicBezTo>
                  <a:pt x="50800" y="-88994"/>
                  <a:pt x="1000125" y="965"/>
                  <a:pt x="1577975" y="68698"/>
                </a:cubicBezTo>
                <a:cubicBezTo>
                  <a:pt x="1435100" y="157598"/>
                  <a:pt x="1501775" y="233798"/>
                  <a:pt x="1609725" y="278248"/>
                </a:cubicBezTo>
                <a:cubicBezTo>
                  <a:pt x="1085850" y="226390"/>
                  <a:pt x="104775" y="492031"/>
                  <a:pt x="0" y="1988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Ellipse 7">
            <a:extLst>
              <a:ext uri="{FF2B5EF4-FFF2-40B4-BE49-F238E27FC236}">
                <a16:creationId xmlns:a16="http://schemas.microsoft.com/office/drawing/2014/main" id="{AFAAD865-6C5D-47FC-A897-A9F2792BFF78}"/>
              </a:ext>
            </a:extLst>
          </p:cNvPr>
          <p:cNvSpPr/>
          <p:nvPr/>
        </p:nvSpPr>
        <p:spPr>
          <a:xfrm rot="20488855">
            <a:off x="5234331" y="3194050"/>
            <a:ext cx="822449" cy="203200"/>
          </a:xfrm>
          <a:custGeom>
            <a:avLst/>
            <a:gdLst>
              <a:gd name="connsiteX0" fmla="*/ 0 w 666750"/>
              <a:gd name="connsiteY0" fmla="*/ 68263 h 136525"/>
              <a:gd name="connsiteX1" fmla="*/ 333375 w 666750"/>
              <a:gd name="connsiteY1" fmla="*/ 0 h 136525"/>
              <a:gd name="connsiteX2" fmla="*/ 666750 w 666750"/>
              <a:gd name="connsiteY2" fmla="*/ 68263 h 136525"/>
              <a:gd name="connsiteX3" fmla="*/ 333375 w 666750"/>
              <a:gd name="connsiteY3" fmla="*/ 136526 h 136525"/>
              <a:gd name="connsiteX4" fmla="*/ 0 w 666750"/>
              <a:gd name="connsiteY4" fmla="*/ 68263 h 136525"/>
              <a:gd name="connsiteX0" fmla="*/ 0 w 676016"/>
              <a:gd name="connsiteY0" fmla="*/ 8533 h 76796"/>
              <a:gd name="connsiteX1" fmla="*/ 666750 w 676016"/>
              <a:gd name="connsiteY1" fmla="*/ 8533 h 76796"/>
              <a:gd name="connsiteX2" fmla="*/ 333375 w 676016"/>
              <a:gd name="connsiteY2" fmla="*/ 76796 h 76796"/>
              <a:gd name="connsiteX3" fmla="*/ 0 w 676016"/>
              <a:gd name="connsiteY3" fmla="*/ 8533 h 76796"/>
              <a:gd name="connsiteX0" fmla="*/ 30580 w 706596"/>
              <a:gd name="connsiteY0" fmla="*/ 58471 h 139821"/>
              <a:gd name="connsiteX1" fmla="*/ 697330 w 706596"/>
              <a:gd name="connsiteY1" fmla="*/ 58471 h 139821"/>
              <a:gd name="connsiteX2" fmla="*/ 363955 w 706596"/>
              <a:gd name="connsiteY2" fmla="*/ 126734 h 139821"/>
              <a:gd name="connsiteX3" fmla="*/ 30580 w 706596"/>
              <a:gd name="connsiteY3" fmla="*/ 58471 h 139821"/>
              <a:gd name="connsiteX0" fmla="*/ 0 w 666750"/>
              <a:gd name="connsiteY0" fmla="*/ 58471 h 58471"/>
              <a:gd name="connsiteX1" fmla="*/ 666750 w 666750"/>
              <a:gd name="connsiteY1" fmla="*/ 58471 h 58471"/>
              <a:gd name="connsiteX2" fmla="*/ 0 w 666750"/>
              <a:gd name="connsiteY2" fmla="*/ 58471 h 58471"/>
              <a:gd name="connsiteX0" fmla="*/ 0 w 666750"/>
              <a:gd name="connsiteY0" fmla="*/ 61876 h 121142"/>
              <a:gd name="connsiteX1" fmla="*/ 666750 w 666750"/>
              <a:gd name="connsiteY1" fmla="*/ 61876 h 121142"/>
              <a:gd name="connsiteX2" fmla="*/ 0 w 666750"/>
              <a:gd name="connsiteY2" fmla="*/ 61876 h 121142"/>
              <a:gd name="connsiteX0" fmla="*/ 0 w 666750"/>
              <a:gd name="connsiteY0" fmla="*/ 101354 h 200131"/>
              <a:gd name="connsiteX1" fmla="*/ 666750 w 666750"/>
              <a:gd name="connsiteY1" fmla="*/ 101354 h 200131"/>
              <a:gd name="connsiteX2" fmla="*/ 0 w 666750"/>
              <a:gd name="connsiteY2" fmla="*/ 101354 h 200131"/>
              <a:gd name="connsiteX0" fmla="*/ 71 w 666821"/>
              <a:gd name="connsiteY0" fmla="*/ 77382 h 152170"/>
              <a:gd name="connsiteX1" fmla="*/ 666821 w 666821"/>
              <a:gd name="connsiteY1" fmla="*/ 77382 h 152170"/>
              <a:gd name="connsiteX2" fmla="*/ 71 w 666821"/>
              <a:gd name="connsiteY2" fmla="*/ 77382 h 152170"/>
              <a:gd name="connsiteX0" fmla="*/ 100 w 666850"/>
              <a:gd name="connsiteY0" fmla="*/ 86178 h 160966"/>
              <a:gd name="connsiteX1" fmla="*/ 666850 w 666850"/>
              <a:gd name="connsiteY1" fmla="*/ 86178 h 160966"/>
              <a:gd name="connsiteX2" fmla="*/ 100 w 666850"/>
              <a:gd name="connsiteY2" fmla="*/ 86178 h 160966"/>
              <a:gd name="connsiteX0" fmla="*/ 100 w 666850"/>
              <a:gd name="connsiteY0" fmla="*/ 86178 h 166155"/>
              <a:gd name="connsiteX1" fmla="*/ 666850 w 666850"/>
              <a:gd name="connsiteY1" fmla="*/ 86178 h 166155"/>
              <a:gd name="connsiteX2" fmla="*/ 100 w 666850"/>
              <a:gd name="connsiteY2" fmla="*/ 86178 h 16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850" h="166155">
                <a:moveTo>
                  <a:pt x="100" y="86178"/>
                </a:moveTo>
                <a:cubicBezTo>
                  <a:pt x="-7623" y="-82097"/>
                  <a:pt x="433660" y="39876"/>
                  <a:pt x="666850" y="86178"/>
                </a:cubicBezTo>
                <a:cubicBezTo>
                  <a:pt x="444600" y="108403"/>
                  <a:pt x="7823" y="254453"/>
                  <a:pt x="100" y="861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6">
            <a:extLst>
              <a:ext uri="{FF2B5EF4-FFF2-40B4-BE49-F238E27FC236}">
                <a16:creationId xmlns:a16="http://schemas.microsoft.com/office/drawing/2014/main" id="{C6FC8018-A39C-4840-8E00-B8600CC2B729}"/>
              </a:ext>
            </a:extLst>
          </p:cNvPr>
          <p:cNvSpPr/>
          <p:nvPr/>
        </p:nvSpPr>
        <p:spPr>
          <a:xfrm>
            <a:off x="6219340" y="3223775"/>
            <a:ext cx="1609725" cy="339167"/>
          </a:xfrm>
          <a:custGeom>
            <a:avLst/>
            <a:gdLst>
              <a:gd name="connsiteX0" fmla="*/ 0 w 1609725"/>
              <a:gd name="connsiteY0" fmla="*/ 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0 h 282575"/>
              <a:gd name="connsiteX0" fmla="*/ 0 w 1609725"/>
              <a:gd name="connsiteY0" fmla="*/ 13970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139700 h 282575"/>
              <a:gd name="connsiteX0" fmla="*/ 0 w 1609725"/>
              <a:gd name="connsiteY0" fmla="*/ 85725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4" fmla="*/ 0 w 1609725"/>
              <a:gd name="connsiteY4" fmla="*/ 85725 h 22860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0 w 1609725"/>
              <a:gd name="connsiteY0" fmla="*/ 228600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0" fmla="*/ 0 w 1590675"/>
              <a:gd name="connsiteY0" fmla="*/ 120650 h 228600"/>
              <a:gd name="connsiteX1" fmla="*/ 1571625 w 1590675"/>
              <a:gd name="connsiteY1" fmla="*/ 0 h 228600"/>
              <a:gd name="connsiteX2" fmla="*/ 1590675 w 1590675"/>
              <a:gd name="connsiteY2" fmla="*/ 228600 h 228600"/>
              <a:gd name="connsiteX3" fmla="*/ 0 w 1590675"/>
              <a:gd name="connsiteY3" fmla="*/ 120650 h 228600"/>
              <a:gd name="connsiteX0" fmla="*/ 0 w 1590675"/>
              <a:gd name="connsiteY0" fmla="*/ 153013 h 260963"/>
              <a:gd name="connsiteX1" fmla="*/ 1571625 w 1590675"/>
              <a:gd name="connsiteY1" fmla="*/ 32363 h 260963"/>
              <a:gd name="connsiteX2" fmla="*/ 1590675 w 1590675"/>
              <a:gd name="connsiteY2" fmla="*/ 260963 h 260963"/>
              <a:gd name="connsiteX3" fmla="*/ 0 w 1590675"/>
              <a:gd name="connsiteY3" fmla="*/ 153013 h 260963"/>
              <a:gd name="connsiteX0" fmla="*/ 0 w 1590675"/>
              <a:gd name="connsiteY0" fmla="*/ 153013 h 292583"/>
              <a:gd name="connsiteX1" fmla="*/ 1571625 w 1590675"/>
              <a:gd name="connsiteY1" fmla="*/ 32363 h 292583"/>
              <a:gd name="connsiteX2" fmla="*/ 1590675 w 1590675"/>
              <a:gd name="connsiteY2" fmla="*/ 260963 h 292583"/>
              <a:gd name="connsiteX3" fmla="*/ 0 w 1590675"/>
              <a:gd name="connsiteY3" fmla="*/ 153013 h 292583"/>
              <a:gd name="connsiteX0" fmla="*/ 0 w 1590675"/>
              <a:gd name="connsiteY0" fmla="*/ 191500 h 331070"/>
              <a:gd name="connsiteX1" fmla="*/ 1571625 w 1590675"/>
              <a:gd name="connsiteY1" fmla="*/ 70850 h 331070"/>
              <a:gd name="connsiteX2" fmla="*/ 1590675 w 1590675"/>
              <a:gd name="connsiteY2" fmla="*/ 299450 h 331070"/>
              <a:gd name="connsiteX3" fmla="*/ 0 w 1590675"/>
              <a:gd name="connsiteY3" fmla="*/ 191500 h 331070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603375"/>
              <a:gd name="connsiteY0" fmla="*/ 191500 h 325034"/>
              <a:gd name="connsiteX1" fmla="*/ 1571625 w 1603375"/>
              <a:gd name="connsiteY1" fmla="*/ 70850 h 325034"/>
              <a:gd name="connsiteX2" fmla="*/ 1603375 w 1603375"/>
              <a:gd name="connsiteY2" fmla="*/ 296275 h 325034"/>
              <a:gd name="connsiteX3" fmla="*/ 0 w 1603375"/>
              <a:gd name="connsiteY3" fmla="*/ 191500 h 325034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6653 h 325732"/>
              <a:gd name="connsiteX1" fmla="*/ 1577975 w 1612900"/>
              <a:gd name="connsiteY1" fmla="*/ 66478 h 325732"/>
              <a:gd name="connsiteX2" fmla="*/ 1612900 w 1612900"/>
              <a:gd name="connsiteY2" fmla="*/ 288728 h 325732"/>
              <a:gd name="connsiteX3" fmla="*/ 0 w 1612900"/>
              <a:gd name="connsiteY3" fmla="*/ 196653 h 325732"/>
              <a:gd name="connsiteX0" fmla="*/ 0 w 1609725"/>
              <a:gd name="connsiteY0" fmla="*/ 196653 h 321575"/>
              <a:gd name="connsiteX1" fmla="*/ 1577975 w 1609725"/>
              <a:gd name="connsiteY1" fmla="*/ 66478 h 321575"/>
              <a:gd name="connsiteX2" fmla="*/ 1609725 w 1609725"/>
              <a:gd name="connsiteY2" fmla="*/ 276028 h 321575"/>
              <a:gd name="connsiteX3" fmla="*/ 0 w 1609725"/>
              <a:gd name="connsiteY3" fmla="*/ 196653 h 321575"/>
              <a:gd name="connsiteX0" fmla="*/ 0 w 1609725"/>
              <a:gd name="connsiteY0" fmla="*/ 189129 h 314051"/>
              <a:gd name="connsiteX1" fmla="*/ 1577975 w 1609725"/>
              <a:gd name="connsiteY1" fmla="*/ 58954 h 314051"/>
              <a:gd name="connsiteX2" fmla="*/ 1609725 w 1609725"/>
              <a:gd name="connsiteY2" fmla="*/ 268504 h 314051"/>
              <a:gd name="connsiteX3" fmla="*/ 0 w 1609725"/>
              <a:gd name="connsiteY3" fmla="*/ 189129 h 314051"/>
              <a:gd name="connsiteX0" fmla="*/ 0 w 1609725"/>
              <a:gd name="connsiteY0" fmla="*/ 189129 h 302906"/>
              <a:gd name="connsiteX1" fmla="*/ 1577975 w 1609725"/>
              <a:gd name="connsiteY1" fmla="*/ 58954 h 302906"/>
              <a:gd name="connsiteX2" fmla="*/ 1609725 w 1609725"/>
              <a:gd name="connsiteY2" fmla="*/ 268504 h 302906"/>
              <a:gd name="connsiteX3" fmla="*/ 0 w 1609725"/>
              <a:gd name="connsiteY3" fmla="*/ 189129 h 302906"/>
              <a:gd name="connsiteX0" fmla="*/ 0 w 1609725"/>
              <a:gd name="connsiteY0" fmla="*/ 189129 h 309868"/>
              <a:gd name="connsiteX1" fmla="*/ 1577975 w 1609725"/>
              <a:gd name="connsiteY1" fmla="*/ 58954 h 309868"/>
              <a:gd name="connsiteX2" fmla="*/ 1609725 w 1609725"/>
              <a:gd name="connsiteY2" fmla="*/ 268504 h 309868"/>
              <a:gd name="connsiteX3" fmla="*/ 0 w 1609725"/>
              <a:gd name="connsiteY3" fmla="*/ 189129 h 309868"/>
              <a:gd name="connsiteX0" fmla="*/ 0 w 1609725"/>
              <a:gd name="connsiteY0" fmla="*/ 198873 h 319612"/>
              <a:gd name="connsiteX1" fmla="*/ 1577975 w 1609725"/>
              <a:gd name="connsiteY1" fmla="*/ 68698 h 319612"/>
              <a:gd name="connsiteX2" fmla="*/ 1609725 w 1609725"/>
              <a:gd name="connsiteY2" fmla="*/ 278248 h 319612"/>
              <a:gd name="connsiteX3" fmla="*/ 0 w 1609725"/>
              <a:gd name="connsiteY3" fmla="*/ 198873 h 319612"/>
              <a:gd name="connsiteX0" fmla="*/ 0 w 1609725"/>
              <a:gd name="connsiteY0" fmla="*/ 198873 h 339167"/>
              <a:gd name="connsiteX1" fmla="*/ 1577975 w 1609725"/>
              <a:gd name="connsiteY1" fmla="*/ 68698 h 339167"/>
              <a:gd name="connsiteX2" fmla="*/ 1609725 w 1609725"/>
              <a:gd name="connsiteY2" fmla="*/ 278248 h 339167"/>
              <a:gd name="connsiteX3" fmla="*/ 0 w 1609725"/>
              <a:gd name="connsiteY3" fmla="*/ 198873 h 33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339167">
                <a:moveTo>
                  <a:pt x="0" y="198873"/>
                </a:moveTo>
                <a:cubicBezTo>
                  <a:pt x="50800" y="-88994"/>
                  <a:pt x="1000125" y="965"/>
                  <a:pt x="1577975" y="68698"/>
                </a:cubicBezTo>
                <a:cubicBezTo>
                  <a:pt x="1435100" y="157598"/>
                  <a:pt x="1501775" y="233798"/>
                  <a:pt x="1609725" y="278248"/>
                </a:cubicBezTo>
                <a:cubicBezTo>
                  <a:pt x="1085850" y="226390"/>
                  <a:pt x="104775" y="492031"/>
                  <a:pt x="0" y="1988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Ellipse 7">
            <a:extLst>
              <a:ext uri="{FF2B5EF4-FFF2-40B4-BE49-F238E27FC236}">
                <a16:creationId xmlns:a16="http://schemas.microsoft.com/office/drawing/2014/main" id="{3D5CA6A1-E370-454B-87D3-B1D8D49420B0}"/>
              </a:ext>
            </a:extLst>
          </p:cNvPr>
          <p:cNvSpPr/>
          <p:nvPr/>
        </p:nvSpPr>
        <p:spPr>
          <a:xfrm rot="2199051">
            <a:off x="7641256" y="3472481"/>
            <a:ext cx="822449" cy="203200"/>
          </a:xfrm>
          <a:custGeom>
            <a:avLst/>
            <a:gdLst>
              <a:gd name="connsiteX0" fmla="*/ 0 w 666750"/>
              <a:gd name="connsiteY0" fmla="*/ 68263 h 136525"/>
              <a:gd name="connsiteX1" fmla="*/ 333375 w 666750"/>
              <a:gd name="connsiteY1" fmla="*/ 0 h 136525"/>
              <a:gd name="connsiteX2" fmla="*/ 666750 w 666750"/>
              <a:gd name="connsiteY2" fmla="*/ 68263 h 136525"/>
              <a:gd name="connsiteX3" fmla="*/ 333375 w 666750"/>
              <a:gd name="connsiteY3" fmla="*/ 136526 h 136525"/>
              <a:gd name="connsiteX4" fmla="*/ 0 w 666750"/>
              <a:gd name="connsiteY4" fmla="*/ 68263 h 136525"/>
              <a:gd name="connsiteX0" fmla="*/ 0 w 676016"/>
              <a:gd name="connsiteY0" fmla="*/ 8533 h 76796"/>
              <a:gd name="connsiteX1" fmla="*/ 666750 w 676016"/>
              <a:gd name="connsiteY1" fmla="*/ 8533 h 76796"/>
              <a:gd name="connsiteX2" fmla="*/ 333375 w 676016"/>
              <a:gd name="connsiteY2" fmla="*/ 76796 h 76796"/>
              <a:gd name="connsiteX3" fmla="*/ 0 w 676016"/>
              <a:gd name="connsiteY3" fmla="*/ 8533 h 76796"/>
              <a:gd name="connsiteX0" fmla="*/ 30580 w 706596"/>
              <a:gd name="connsiteY0" fmla="*/ 58471 h 139821"/>
              <a:gd name="connsiteX1" fmla="*/ 697330 w 706596"/>
              <a:gd name="connsiteY1" fmla="*/ 58471 h 139821"/>
              <a:gd name="connsiteX2" fmla="*/ 363955 w 706596"/>
              <a:gd name="connsiteY2" fmla="*/ 126734 h 139821"/>
              <a:gd name="connsiteX3" fmla="*/ 30580 w 706596"/>
              <a:gd name="connsiteY3" fmla="*/ 58471 h 139821"/>
              <a:gd name="connsiteX0" fmla="*/ 0 w 666750"/>
              <a:gd name="connsiteY0" fmla="*/ 58471 h 58471"/>
              <a:gd name="connsiteX1" fmla="*/ 666750 w 666750"/>
              <a:gd name="connsiteY1" fmla="*/ 58471 h 58471"/>
              <a:gd name="connsiteX2" fmla="*/ 0 w 666750"/>
              <a:gd name="connsiteY2" fmla="*/ 58471 h 58471"/>
              <a:gd name="connsiteX0" fmla="*/ 0 w 666750"/>
              <a:gd name="connsiteY0" fmla="*/ 61876 h 121142"/>
              <a:gd name="connsiteX1" fmla="*/ 666750 w 666750"/>
              <a:gd name="connsiteY1" fmla="*/ 61876 h 121142"/>
              <a:gd name="connsiteX2" fmla="*/ 0 w 666750"/>
              <a:gd name="connsiteY2" fmla="*/ 61876 h 121142"/>
              <a:gd name="connsiteX0" fmla="*/ 0 w 666750"/>
              <a:gd name="connsiteY0" fmla="*/ 101354 h 200131"/>
              <a:gd name="connsiteX1" fmla="*/ 666750 w 666750"/>
              <a:gd name="connsiteY1" fmla="*/ 101354 h 200131"/>
              <a:gd name="connsiteX2" fmla="*/ 0 w 666750"/>
              <a:gd name="connsiteY2" fmla="*/ 101354 h 200131"/>
              <a:gd name="connsiteX0" fmla="*/ 71 w 666821"/>
              <a:gd name="connsiteY0" fmla="*/ 77382 h 152170"/>
              <a:gd name="connsiteX1" fmla="*/ 666821 w 666821"/>
              <a:gd name="connsiteY1" fmla="*/ 77382 h 152170"/>
              <a:gd name="connsiteX2" fmla="*/ 71 w 666821"/>
              <a:gd name="connsiteY2" fmla="*/ 77382 h 152170"/>
              <a:gd name="connsiteX0" fmla="*/ 100 w 666850"/>
              <a:gd name="connsiteY0" fmla="*/ 86178 h 160966"/>
              <a:gd name="connsiteX1" fmla="*/ 666850 w 666850"/>
              <a:gd name="connsiteY1" fmla="*/ 86178 h 160966"/>
              <a:gd name="connsiteX2" fmla="*/ 100 w 666850"/>
              <a:gd name="connsiteY2" fmla="*/ 86178 h 160966"/>
              <a:gd name="connsiteX0" fmla="*/ 100 w 666850"/>
              <a:gd name="connsiteY0" fmla="*/ 86178 h 166155"/>
              <a:gd name="connsiteX1" fmla="*/ 666850 w 666850"/>
              <a:gd name="connsiteY1" fmla="*/ 86178 h 166155"/>
              <a:gd name="connsiteX2" fmla="*/ 100 w 666850"/>
              <a:gd name="connsiteY2" fmla="*/ 86178 h 16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850" h="166155">
                <a:moveTo>
                  <a:pt x="100" y="86178"/>
                </a:moveTo>
                <a:cubicBezTo>
                  <a:pt x="-7623" y="-82097"/>
                  <a:pt x="433660" y="39876"/>
                  <a:pt x="666850" y="86178"/>
                </a:cubicBezTo>
                <a:cubicBezTo>
                  <a:pt x="444600" y="108403"/>
                  <a:pt x="7823" y="254453"/>
                  <a:pt x="100" y="861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6">
            <a:extLst>
              <a:ext uri="{FF2B5EF4-FFF2-40B4-BE49-F238E27FC236}">
                <a16:creationId xmlns:a16="http://schemas.microsoft.com/office/drawing/2014/main" id="{FFF88202-A4FB-489F-B08B-6E885613D920}"/>
              </a:ext>
            </a:extLst>
          </p:cNvPr>
          <p:cNvSpPr/>
          <p:nvPr/>
        </p:nvSpPr>
        <p:spPr>
          <a:xfrm>
            <a:off x="8531934" y="3223775"/>
            <a:ext cx="1609725" cy="339167"/>
          </a:xfrm>
          <a:custGeom>
            <a:avLst/>
            <a:gdLst>
              <a:gd name="connsiteX0" fmla="*/ 0 w 1609725"/>
              <a:gd name="connsiteY0" fmla="*/ 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0 h 282575"/>
              <a:gd name="connsiteX0" fmla="*/ 0 w 1609725"/>
              <a:gd name="connsiteY0" fmla="*/ 13970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139700 h 282575"/>
              <a:gd name="connsiteX0" fmla="*/ 0 w 1609725"/>
              <a:gd name="connsiteY0" fmla="*/ 85725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4" fmla="*/ 0 w 1609725"/>
              <a:gd name="connsiteY4" fmla="*/ 85725 h 22860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0 w 1609725"/>
              <a:gd name="connsiteY0" fmla="*/ 228600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0" fmla="*/ 0 w 1590675"/>
              <a:gd name="connsiteY0" fmla="*/ 120650 h 228600"/>
              <a:gd name="connsiteX1" fmla="*/ 1571625 w 1590675"/>
              <a:gd name="connsiteY1" fmla="*/ 0 h 228600"/>
              <a:gd name="connsiteX2" fmla="*/ 1590675 w 1590675"/>
              <a:gd name="connsiteY2" fmla="*/ 228600 h 228600"/>
              <a:gd name="connsiteX3" fmla="*/ 0 w 1590675"/>
              <a:gd name="connsiteY3" fmla="*/ 120650 h 228600"/>
              <a:gd name="connsiteX0" fmla="*/ 0 w 1590675"/>
              <a:gd name="connsiteY0" fmla="*/ 153013 h 260963"/>
              <a:gd name="connsiteX1" fmla="*/ 1571625 w 1590675"/>
              <a:gd name="connsiteY1" fmla="*/ 32363 h 260963"/>
              <a:gd name="connsiteX2" fmla="*/ 1590675 w 1590675"/>
              <a:gd name="connsiteY2" fmla="*/ 260963 h 260963"/>
              <a:gd name="connsiteX3" fmla="*/ 0 w 1590675"/>
              <a:gd name="connsiteY3" fmla="*/ 153013 h 260963"/>
              <a:gd name="connsiteX0" fmla="*/ 0 w 1590675"/>
              <a:gd name="connsiteY0" fmla="*/ 153013 h 292583"/>
              <a:gd name="connsiteX1" fmla="*/ 1571625 w 1590675"/>
              <a:gd name="connsiteY1" fmla="*/ 32363 h 292583"/>
              <a:gd name="connsiteX2" fmla="*/ 1590675 w 1590675"/>
              <a:gd name="connsiteY2" fmla="*/ 260963 h 292583"/>
              <a:gd name="connsiteX3" fmla="*/ 0 w 1590675"/>
              <a:gd name="connsiteY3" fmla="*/ 153013 h 292583"/>
              <a:gd name="connsiteX0" fmla="*/ 0 w 1590675"/>
              <a:gd name="connsiteY0" fmla="*/ 191500 h 331070"/>
              <a:gd name="connsiteX1" fmla="*/ 1571625 w 1590675"/>
              <a:gd name="connsiteY1" fmla="*/ 70850 h 331070"/>
              <a:gd name="connsiteX2" fmla="*/ 1590675 w 1590675"/>
              <a:gd name="connsiteY2" fmla="*/ 299450 h 331070"/>
              <a:gd name="connsiteX3" fmla="*/ 0 w 1590675"/>
              <a:gd name="connsiteY3" fmla="*/ 191500 h 331070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603375"/>
              <a:gd name="connsiteY0" fmla="*/ 191500 h 325034"/>
              <a:gd name="connsiteX1" fmla="*/ 1571625 w 1603375"/>
              <a:gd name="connsiteY1" fmla="*/ 70850 h 325034"/>
              <a:gd name="connsiteX2" fmla="*/ 1603375 w 1603375"/>
              <a:gd name="connsiteY2" fmla="*/ 296275 h 325034"/>
              <a:gd name="connsiteX3" fmla="*/ 0 w 1603375"/>
              <a:gd name="connsiteY3" fmla="*/ 191500 h 325034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6653 h 325732"/>
              <a:gd name="connsiteX1" fmla="*/ 1577975 w 1612900"/>
              <a:gd name="connsiteY1" fmla="*/ 66478 h 325732"/>
              <a:gd name="connsiteX2" fmla="*/ 1612900 w 1612900"/>
              <a:gd name="connsiteY2" fmla="*/ 288728 h 325732"/>
              <a:gd name="connsiteX3" fmla="*/ 0 w 1612900"/>
              <a:gd name="connsiteY3" fmla="*/ 196653 h 325732"/>
              <a:gd name="connsiteX0" fmla="*/ 0 w 1609725"/>
              <a:gd name="connsiteY0" fmla="*/ 196653 h 321575"/>
              <a:gd name="connsiteX1" fmla="*/ 1577975 w 1609725"/>
              <a:gd name="connsiteY1" fmla="*/ 66478 h 321575"/>
              <a:gd name="connsiteX2" fmla="*/ 1609725 w 1609725"/>
              <a:gd name="connsiteY2" fmla="*/ 276028 h 321575"/>
              <a:gd name="connsiteX3" fmla="*/ 0 w 1609725"/>
              <a:gd name="connsiteY3" fmla="*/ 196653 h 321575"/>
              <a:gd name="connsiteX0" fmla="*/ 0 w 1609725"/>
              <a:gd name="connsiteY0" fmla="*/ 189129 h 314051"/>
              <a:gd name="connsiteX1" fmla="*/ 1577975 w 1609725"/>
              <a:gd name="connsiteY1" fmla="*/ 58954 h 314051"/>
              <a:gd name="connsiteX2" fmla="*/ 1609725 w 1609725"/>
              <a:gd name="connsiteY2" fmla="*/ 268504 h 314051"/>
              <a:gd name="connsiteX3" fmla="*/ 0 w 1609725"/>
              <a:gd name="connsiteY3" fmla="*/ 189129 h 314051"/>
              <a:gd name="connsiteX0" fmla="*/ 0 w 1609725"/>
              <a:gd name="connsiteY0" fmla="*/ 189129 h 302906"/>
              <a:gd name="connsiteX1" fmla="*/ 1577975 w 1609725"/>
              <a:gd name="connsiteY1" fmla="*/ 58954 h 302906"/>
              <a:gd name="connsiteX2" fmla="*/ 1609725 w 1609725"/>
              <a:gd name="connsiteY2" fmla="*/ 268504 h 302906"/>
              <a:gd name="connsiteX3" fmla="*/ 0 w 1609725"/>
              <a:gd name="connsiteY3" fmla="*/ 189129 h 302906"/>
              <a:gd name="connsiteX0" fmla="*/ 0 w 1609725"/>
              <a:gd name="connsiteY0" fmla="*/ 189129 h 309868"/>
              <a:gd name="connsiteX1" fmla="*/ 1577975 w 1609725"/>
              <a:gd name="connsiteY1" fmla="*/ 58954 h 309868"/>
              <a:gd name="connsiteX2" fmla="*/ 1609725 w 1609725"/>
              <a:gd name="connsiteY2" fmla="*/ 268504 h 309868"/>
              <a:gd name="connsiteX3" fmla="*/ 0 w 1609725"/>
              <a:gd name="connsiteY3" fmla="*/ 189129 h 309868"/>
              <a:gd name="connsiteX0" fmla="*/ 0 w 1609725"/>
              <a:gd name="connsiteY0" fmla="*/ 198873 h 319612"/>
              <a:gd name="connsiteX1" fmla="*/ 1577975 w 1609725"/>
              <a:gd name="connsiteY1" fmla="*/ 68698 h 319612"/>
              <a:gd name="connsiteX2" fmla="*/ 1609725 w 1609725"/>
              <a:gd name="connsiteY2" fmla="*/ 278248 h 319612"/>
              <a:gd name="connsiteX3" fmla="*/ 0 w 1609725"/>
              <a:gd name="connsiteY3" fmla="*/ 198873 h 319612"/>
              <a:gd name="connsiteX0" fmla="*/ 0 w 1609725"/>
              <a:gd name="connsiteY0" fmla="*/ 198873 h 339167"/>
              <a:gd name="connsiteX1" fmla="*/ 1577975 w 1609725"/>
              <a:gd name="connsiteY1" fmla="*/ 68698 h 339167"/>
              <a:gd name="connsiteX2" fmla="*/ 1609725 w 1609725"/>
              <a:gd name="connsiteY2" fmla="*/ 278248 h 339167"/>
              <a:gd name="connsiteX3" fmla="*/ 0 w 1609725"/>
              <a:gd name="connsiteY3" fmla="*/ 198873 h 33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339167">
                <a:moveTo>
                  <a:pt x="0" y="198873"/>
                </a:moveTo>
                <a:cubicBezTo>
                  <a:pt x="50800" y="-88994"/>
                  <a:pt x="1000125" y="965"/>
                  <a:pt x="1577975" y="68698"/>
                </a:cubicBezTo>
                <a:cubicBezTo>
                  <a:pt x="1435100" y="157598"/>
                  <a:pt x="1501775" y="233798"/>
                  <a:pt x="1609725" y="278248"/>
                </a:cubicBezTo>
                <a:cubicBezTo>
                  <a:pt x="1085850" y="226390"/>
                  <a:pt x="104775" y="492031"/>
                  <a:pt x="0" y="1988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Ellipse 7">
            <a:extLst>
              <a:ext uri="{FF2B5EF4-FFF2-40B4-BE49-F238E27FC236}">
                <a16:creationId xmlns:a16="http://schemas.microsoft.com/office/drawing/2014/main" id="{5E6C6D2B-3F43-4025-9B12-FA829E00969F}"/>
              </a:ext>
            </a:extLst>
          </p:cNvPr>
          <p:cNvSpPr/>
          <p:nvPr/>
        </p:nvSpPr>
        <p:spPr>
          <a:xfrm rot="3812980">
            <a:off x="9822045" y="3570259"/>
            <a:ext cx="822449" cy="203200"/>
          </a:xfrm>
          <a:custGeom>
            <a:avLst/>
            <a:gdLst>
              <a:gd name="connsiteX0" fmla="*/ 0 w 666750"/>
              <a:gd name="connsiteY0" fmla="*/ 68263 h 136525"/>
              <a:gd name="connsiteX1" fmla="*/ 333375 w 666750"/>
              <a:gd name="connsiteY1" fmla="*/ 0 h 136525"/>
              <a:gd name="connsiteX2" fmla="*/ 666750 w 666750"/>
              <a:gd name="connsiteY2" fmla="*/ 68263 h 136525"/>
              <a:gd name="connsiteX3" fmla="*/ 333375 w 666750"/>
              <a:gd name="connsiteY3" fmla="*/ 136526 h 136525"/>
              <a:gd name="connsiteX4" fmla="*/ 0 w 666750"/>
              <a:gd name="connsiteY4" fmla="*/ 68263 h 136525"/>
              <a:gd name="connsiteX0" fmla="*/ 0 w 676016"/>
              <a:gd name="connsiteY0" fmla="*/ 8533 h 76796"/>
              <a:gd name="connsiteX1" fmla="*/ 666750 w 676016"/>
              <a:gd name="connsiteY1" fmla="*/ 8533 h 76796"/>
              <a:gd name="connsiteX2" fmla="*/ 333375 w 676016"/>
              <a:gd name="connsiteY2" fmla="*/ 76796 h 76796"/>
              <a:gd name="connsiteX3" fmla="*/ 0 w 676016"/>
              <a:gd name="connsiteY3" fmla="*/ 8533 h 76796"/>
              <a:gd name="connsiteX0" fmla="*/ 30580 w 706596"/>
              <a:gd name="connsiteY0" fmla="*/ 58471 h 139821"/>
              <a:gd name="connsiteX1" fmla="*/ 697330 w 706596"/>
              <a:gd name="connsiteY1" fmla="*/ 58471 h 139821"/>
              <a:gd name="connsiteX2" fmla="*/ 363955 w 706596"/>
              <a:gd name="connsiteY2" fmla="*/ 126734 h 139821"/>
              <a:gd name="connsiteX3" fmla="*/ 30580 w 706596"/>
              <a:gd name="connsiteY3" fmla="*/ 58471 h 139821"/>
              <a:gd name="connsiteX0" fmla="*/ 0 w 666750"/>
              <a:gd name="connsiteY0" fmla="*/ 58471 h 58471"/>
              <a:gd name="connsiteX1" fmla="*/ 666750 w 666750"/>
              <a:gd name="connsiteY1" fmla="*/ 58471 h 58471"/>
              <a:gd name="connsiteX2" fmla="*/ 0 w 666750"/>
              <a:gd name="connsiteY2" fmla="*/ 58471 h 58471"/>
              <a:gd name="connsiteX0" fmla="*/ 0 w 666750"/>
              <a:gd name="connsiteY0" fmla="*/ 61876 h 121142"/>
              <a:gd name="connsiteX1" fmla="*/ 666750 w 666750"/>
              <a:gd name="connsiteY1" fmla="*/ 61876 h 121142"/>
              <a:gd name="connsiteX2" fmla="*/ 0 w 666750"/>
              <a:gd name="connsiteY2" fmla="*/ 61876 h 121142"/>
              <a:gd name="connsiteX0" fmla="*/ 0 w 666750"/>
              <a:gd name="connsiteY0" fmla="*/ 101354 h 200131"/>
              <a:gd name="connsiteX1" fmla="*/ 666750 w 666750"/>
              <a:gd name="connsiteY1" fmla="*/ 101354 h 200131"/>
              <a:gd name="connsiteX2" fmla="*/ 0 w 666750"/>
              <a:gd name="connsiteY2" fmla="*/ 101354 h 200131"/>
              <a:gd name="connsiteX0" fmla="*/ 71 w 666821"/>
              <a:gd name="connsiteY0" fmla="*/ 77382 h 152170"/>
              <a:gd name="connsiteX1" fmla="*/ 666821 w 666821"/>
              <a:gd name="connsiteY1" fmla="*/ 77382 h 152170"/>
              <a:gd name="connsiteX2" fmla="*/ 71 w 666821"/>
              <a:gd name="connsiteY2" fmla="*/ 77382 h 152170"/>
              <a:gd name="connsiteX0" fmla="*/ 100 w 666850"/>
              <a:gd name="connsiteY0" fmla="*/ 86178 h 160966"/>
              <a:gd name="connsiteX1" fmla="*/ 666850 w 666850"/>
              <a:gd name="connsiteY1" fmla="*/ 86178 h 160966"/>
              <a:gd name="connsiteX2" fmla="*/ 100 w 666850"/>
              <a:gd name="connsiteY2" fmla="*/ 86178 h 160966"/>
              <a:gd name="connsiteX0" fmla="*/ 100 w 666850"/>
              <a:gd name="connsiteY0" fmla="*/ 86178 h 166155"/>
              <a:gd name="connsiteX1" fmla="*/ 666850 w 666850"/>
              <a:gd name="connsiteY1" fmla="*/ 86178 h 166155"/>
              <a:gd name="connsiteX2" fmla="*/ 100 w 666850"/>
              <a:gd name="connsiteY2" fmla="*/ 86178 h 16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850" h="166155">
                <a:moveTo>
                  <a:pt x="100" y="86178"/>
                </a:moveTo>
                <a:cubicBezTo>
                  <a:pt x="-7623" y="-82097"/>
                  <a:pt x="433660" y="39876"/>
                  <a:pt x="666850" y="86178"/>
                </a:cubicBezTo>
                <a:cubicBezTo>
                  <a:pt x="444600" y="108403"/>
                  <a:pt x="7823" y="254453"/>
                  <a:pt x="100" y="861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997554C-58B7-4729-91A9-BA92455D57DA}"/>
              </a:ext>
            </a:extLst>
          </p:cNvPr>
          <p:cNvCxnSpPr>
            <a:cxnSpLocks/>
          </p:cNvCxnSpPr>
          <p:nvPr/>
        </p:nvCxnSpPr>
        <p:spPr>
          <a:xfrm>
            <a:off x="838201" y="3410458"/>
            <a:ext cx="10583210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6A674C0C-F253-4361-9E68-081DD97E9F12}"/>
              </a:ext>
            </a:extLst>
          </p:cNvPr>
          <p:cNvSpPr txBox="1"/>
          <p:nvPr/>
        </p:nvSpPr>
        <p:spPr>
          <a:xfrm>
            <a:off x="3679311" y="2488218"/>
            <a:ext cx="1730889" cy="369332"/>
          </a:xfrm>
          <a:prstGeom prst="rect">
            <a:avLst/>
          </a:prstGeom>
          <a:solidFill>
            <a:srgbClr val="A6DC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„negativ“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0A9C10B-9E45-4AC7-A403-67FF00740F0B}"/>
              </a:ext>
            </a:extLst>
          </p:cNvPr>
          <p:cNvSpPr txBox="1"/>
          <p:nvPr/>
        </p:nvSpPr>
        <p:spPr>
          <a:xfrm>
            <a:off x="6219340" y="2488218"/>
            <a:ext cx="1730889" cy="369332"/>
          </a:xfrm>
          <a:prstGeom prst="rect">
            <a:avLst/>
          </a:prstGeom>
          <a:solidFill>
            <a:srgbClr val="A6DC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„positiv“</a:t>
            </a:r>
          </a:p>
        </p:txBody>
      </p:sp>
    </p:spTree>
    <p:extLst>
      <p:ext uri="{BB962C8B-B14F-4D97-AF65-F5344CB8AC3E}">
        <p14:creationId xmlns:p14="http://schemas.microsoft.com/office/powerpoint/2010/main" val="323960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84872-B1F1-4067-BE43-8C1DB4FE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Hinterkanten Drehklappe</a:t>
            </a: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2044E61C-4F77-3BAC-59D1-29080D431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1977er Mini Nimbus HS-7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7585BFD-3D2D-379F-297C-139B429D0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0261" y="1522280"/>
            <a:ext cx="8790218" cy="40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E9567086-56A5-1798-7CE9-D603B65BB281}"/>
              </a:ext>
            </a:extLst>
          </p:cNvPr>
          <p:cNvSpPr txBox="1"/>
          <p:nvPr/>
        </p:nvSpPr>
        <p:spPr>
          <a:xfrm>
            <a:off x="1590261" y="5283754"/>
            <a:ext cx="1956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Foto: Wikipedia (gemeinfrei)</a:t>
            </a:r>
          </a:p>
        </p:txBody>
      </p:sp>
    </p:spTree>
    <p:extLst>
      <p:ext uri="{BB962C8B-B14F-4D97-AF65-F5344CB8AC3E}">
        <p14:creationId xmlns:p14="http://schemas.microsoft.com/office/powerpoint/2010/main" val="341839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C3672-84BF-8F43-D9E5-D5D746F9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Bremsschirm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9A63A8-5F68-0B62-2532-C503440B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19</a:t>
            </a:fld>
            <a:endParaRPr lang="de-DE" dirty="0"/>
          </a:p>
        </p:txBody>
      </p:sp>
      <p:pic>
        <p:nvPicPr>
          <p:cNvPr id="1026" name="Picture 2" descr="Glasflügel Libelle (H-301) mit Bremsschirm als Luftbremse">
            <a:extLst>
              <a:ext uri="{FF2B5EF4-FFF2-40B4-BE49-F238E27FC236}">
                <a16:creationId xmlns:a16="http://schemas.microsoft.com/office/drawing/2014/main" id="{5149AB80-2908-7630-DBCB-827FD1511B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478" y="1914938"/>
            <a:ext cx="11485639" cy="32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ED5ECB2-0CBE-9FC1-CE6A-119E5191DB62}"/>
              </a:ext>
            </a:extLst>
          </p:cNvPr>
          <p:cNvSpPr txBox="1"/>
          <p:nvPr/>
        </p:nvSpPr>
        <p:spPr>
          <a:xfrm>
            <a:off x="326478" y="1385717"/>
            <a:ext cx="6099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Glasflügel Libelle (H-301) mit Bremsschirm als Luftbremse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5F60379-E1F4-1BEC-356F-A4CFEA516CE7}"/>
              </a:ext>
            </a:extLst>
          </p:cNvPr>
          <p:cNvSpPr txBox="1"/>
          <p:nvPr/>
        </p:nvSpPr>
        <p:spPr>
          <a:xfrm>
            <a:off x="326478" y="4934310"/>
            <a:ext cx="214519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Quelle: Wikipedia / Pterozaurus</a:t>
            </a:r>
          </a:p>
        </p:txBody>
      </p:sp>
    </p:spTree>
    <p:extLst>
      <p:ext uri="{BB962C8B-B14F-4D97-AF65-F5344CB8AC3E}">
        <p14:creationId xmlns:p14="http://schemas.microsoft.com/office/powerpoint/2010/main" val="1088892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	Flugzeugzelle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Airframe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8.2	Bauarten, Belastung und Beanspruchung der Struktur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System design, loads and stresses 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8.3	Fahrwerk, Räder, Reifen und Bremsen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Landing gear, wheels, tyres and brakes 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8.4	Masse und Schwerpunkt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Mass and balance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8.5	Steuerung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rgbClr val="044C96"/>
                </a:solidFill>
              </a:rPr>
              <a:t>Flight controls</a:t>
            </a:r>
            <a:endParaRPr lang="de-DE" sz="18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8.6	Instrumentierung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Instruments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8.7	Aufrüsten von Segelflugzeugen, Ruderanschlüsse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Rigging of aircraft, connection of control surfaces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8.8	Handbücher und Betriebsanweisungen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Manuals and documents </a:t>
            </a: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8.9	Lufttüchtigkeit und Instandhaltung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Airworthiness and maintenance 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8.10	Zelle, Motoren und Propeller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Airframe, engines and propellers 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8.11	Wasserballastanlagen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Water ballast systems </a:t>
            </a: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8.12	Batterien (Kapazität und Einsatzgrenzen)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Batteries (performance and operational limitations)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8.13	Rettungsfallschirme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Emergency parachutes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8.14	Notaustiegshilfen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Emergency bail-out aid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86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8.5.1  Hauptsteueranlagen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Primäre- und Sekundäre Wirkung vom Seitenruderausschlag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Primäre und sekundäre Wirkung von Querrudern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8.5.2  Nebensteueranlagen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Landehilfen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8.5.3  Vereisung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Tragflächenvereisung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Vergaservereisung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Propellervereisung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Haubenvereisung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0471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AB34E-E6E1-6CA3-C907-E75C0736C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Vereisung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41E025-80D4-4CB6-2083-9FAE0B004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676" y="980661"/>
            <a:ext cx="3891435" cy="4427676"/>
          </a:xfrm>
        </p:spPr>
        <p:txBody>
          <a:bodyPr/>
          <a:lstStyle/>
          <a:p>
            <a:r>
              <a:rPr lang="de-DE" dirty="0"/>
              <a:t>Tragflächenvereisung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4DD5802-91DD-3E6E-A61A-F45B26701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86036" y="980661"/>
            <a:ext cx="3860821" cy="4427676"/>
          </a:xfrm>
        </p:spPr>
        <p:txBody>
          <a:bodyPr/>
          <a:lstStyle/>
          <a:p>
            <a:r>
              <a:rPr lang="de-DE" dirty="0"/>
              <a:t>Propellervereisung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FEFA74-C8D4-DA9D-8F51-6344BDF5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>
                <a:solidFill>
                  <a:prstClr val="white"/>
                </a:solidFill>
              </a:rPr>
              <a:pPr/>
              <a:t>21</a:t>
            </a:fld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1026" name="Picture 2" descr="8 5 Vereisung">
            <a:extLst>
              <a:ext uri="{FF2B5EF4-FFF2-40B4-BE49-F238E27FC236}">
                <a16:creationId xmlns:a16="http://schemas.microsoft.com/office/drawing/2014/main" id="{0724AF76-0632-AE96-E060-94D92999D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38" y="1489003"/>
            <a:ext cx="2671500" cy="39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8 5 Propellervereisung">
            <a:extLst>
              <a:ext uri="{FF2B5EF4-FFF2-40B4-BE49-F238E27FC236}">
                <a16:creationId xmlns:a16="http://schemas.microsoft.com/office/drawing/2014/main" id="{E742047D-DE82-1050-D8B6-67422EA42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7673" y="1472846"/>
            <a:ext cx="3266661" cy="393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711D108-2DB6-B70F-A923-2EC539B9847A}"/>
              </a:ext>
            </a:extLst>
          </p:cNvPr>
          <p:cNvSpPr txBox="1"/>
          <p:nvPr/>
        </p:nvSpPr>
        <p:spPr>
          <a:xfrm>
            <a:off x="231537" y="5752486"/>
            <a:ext cx="11788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22262A"/>
                </a:solidFill>
                <a:effectLst/>
              </a:rPr>
              <a:t>Die Vereisung ist die Folge von Wettereinflüssen und daher findest du im Fach Meteorologie im Kapitel </a:t>
            </a:r>
            <a:r>
              <a:rPr lang="de-DE" b="0" i="0" u="sng" dirty="0">
                <a:solidFill>
                  <a:srgbClr val="0000FF"/>
                </a:solidFill>
                <a:effectLst/>
                <a:hlinkClick r:id="rId4"/>
              </a:rPr>
              <a:t>Wetterbedingte Gefahren für die Luftfahrt - 3.9.5 Vereisung</a:t>
            </a:r>
            <a:r>
              <a:rPr lang="de-DE" b="0" i="0" dirty="0">
                <a:solidFill>
                  <a:srgbClr val="22262A"/>
                </a:solidFill>
                <a:effectLst/>
              </a:rPr>
              <a:t> weitere Informationen zu Entstehung und Gefährlichkeit.</a:t>
            </a:r>
            <a:endParaRPr lang="de-DE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9DBBF774-FDB7-5AA1-BB4B-175C4CA98539}"/>
              </a:ext>
            </a:extLst>
          </p:cNvPr>
          <p:cNvSpPr txBox="1">
            <a:spLocks/>
          </p:cNvSpPr>
          <p:nvPr/>
        </p:nvSpPr>
        <p:spPr>
          <a:xfrm>
            <a:off x="7995919" y="980661"/>
            <a:ext cx="3860821" cy="4427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Vergaservereisung</a:t>
            </a:r>
          </a:p>
          <a:p>
            <a:r>
              <a:rPr lang="de-DE" dirty="0"/>
              <a:t>Haubenvereisung</a:t>
            </a:r>
          </a:p>
        </p:txBody>
      </p:sp>
    </p:spTree>
    <p:extLst>
      <p:ext uri="{BB962C8B-B14F-4D97-AF65-F5344CB8AC3E}">
        <p14:creationId xmlns:p14="http://schemas.microsoft.com/office/powerpoint/2010/main" val="3780166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C844E3-5F11-E888-00AE-DF22D934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Gefahren der Vereisung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DE4183-2C91-1EB2-E548-EE230AE0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22</a:t>
            </a:fld>
            <a:endParaRPr lang="de-DE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Inhaltsplatzhalter 4">
                <a:extLst>
                  <a:ext uri="{FF2B5EF4-FFF2-40B4-BE49-F238E27FC236}">
                    <a16:creationId xmlns:a16="http://schemas.microsoft.com/office/drawing/2014/main" id="{4DDB9E10-8E69-6BAE-CDF7-ED48A3739316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49141310"/>
                  </p:ext>
                </p:extLst>
              </p:nvPr>
            </p:nvGraphicFramePr>
            <p:xfrm>
              <a:off x="793197" y="1835813"/>
              <a:ext cx="8733443" cy="26305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733443" cy="2630555"/>
                    </a:xfrm>
                    <a:prstGeom prst="rect">
                      <a:avLst/>
                    </a:prstGeom>
                  </am3d:spPr>
                  <am3d:camera>
                    <am3d:pos x="0" y="0" z="5278492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775" d="1000000"/>
                    <am3d:preTrans dx="1614" dy="-2509461" dz="-50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04481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Inhaltsplatzhalter 4">
                <a:extLst>
                  <a:ext uri="{FF2B5EF4-FFF2-40B4-BE49-F238E27FC236}">
                    <a16:creationId xmlns:a16="http://schemas.microsoft.com/office/drawing/2014/main" id="{4DDB9E10-8E69-6BAE-CDF7-ED48A37393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3197" y="1835813"/>
                <a:ext cx="8733443" cy="263055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0C286B21-8F69-DABB-D634-8874BAB389F0}"/>
              </a:ext>
            </a:extLst>
          </p:cNvPr>
          <p:cNvSpPr txBox="1"/>
          <p:nvPr/>
        </p:nvSpPr>
        <p:spPr>
          <a:xfrm>
            <a:off x="3209694" y="1193947"/>
            <a:ext cx="2363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22262A"/>
                </a:solidFill>
                <a:effectLst/>
              </a:rPr>
              <a:t>Auftrieb nimmt ab</a:t>
            </a:r>
            <a:endParaRPr lang="de-DE" dirty="0"/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BAA24C78-8143-EF11-894C-78E5594D9B9D}"/>
              </a:ext>
            </a:extLst>
          </p:cNvPr>
          <p:cNvSpPr/>
          <p:nvPr/>
        </p:nvSpPr>
        <p:spPr>
          <a:xfrm>
            <a:off x="3782022" y="5355033"/>
            <a:ext cx="304800" cy="7128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C7A057AA-3613-654B-4E85-FD84AA8C2457}"/>
              </a:ext>
            </a:extLst>
          </p:cNvPr>
          <p:cNvSpPr/>
          <p:nvPr/>
        </p:nvSpPr>
        <p:spPr>
          <a:xfrm rot="10800000">
            <a:off x="3724871" y="1769551"/>
            <a:ext cx="304800" cy="12920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E58A9ED7-95FB-BD0C-658B-0515C344E27D}"/>
              </a:ext>
            </a:extLst>
          </p:cNvPr>
          <p:cNvSpPr/>
          <p:nvPr/>
        </p:nvSpPr>
        <p:spPr>
          <a:xfrm rot="5400000">
            <a:off x="5918109" y="1994840"/>
            <a:ext cx="304800" cy="12920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8A09E9D7-85F7-5227-06DD-215BE515CBAB}"/>
              </a:ext>
            </a:extLst>
          </p:cNvPr>
          <p:cNvSpPr/>
          <p:nvPr/>
        </p:nvSpPr>
        <p:spPr>
          <a:xfrm rot="16200000">
            <a:off x="5608629" y="1956163"/>
            <a:ext cx="304800" cy="6189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1C5C3B2-42B0-989E-651A-6122BCED1FEF}"/>
              </a:ext>
            </a:extLst>
          </p:cNvPr>
          <p:cNvSpPr txBox="1"/>
          <p:nvPr/>
        </p:nvSpPr>
        <p:spPr>
          <a:xfrm>
            <a:off x="5415252" y="1584885"/>
            <a:ext cx="2363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22262A"/>
                </a:solidFill>
                <a:effectLst/>
              </a:rPr>
              <a:t>Leistung nimmt ab</a:t>
            </a:r>
            <a:endParaRPr lang="de-DE" dirty="0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BCB84C55-7710-482E-6C5E-732D6DBB95EA}"/>
              </a:ext>
            </a:extLst>
          </p:cNvPr>
          <p:cNvSpPr/>
          <p:nvPr/>
        </p:nvSpPr>
        <p:spPr>
          <a:xfrm rot="16200000">
            <a:off x="10333030" y="3095850"/>
            <a:ext cx="304800" cy="6189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57DA2BB4-B49E-2912-80D7-5BD54201ADEA}"/>
              </a:ext>
            </a:extLst>
          </p:cNvPr>
          <p:cNvSpPr/>
          <p:nvPr/>
        </p:nvSpPr>
        <p:spPr>
          <a:xfrm rot="16200000">
            <a:off x="9604161" y="3095850"/>
            <a:ext cx="304800" cy="6189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4C0435A-E120-8A91-FA71-9615D001E899}"/>
              </a:ext>
            </a:extLst>
          </p:cNvPr>
          <p:cNvSpPr txBox="1"/>
          <p:nvPr/>
        </p:nvSpPr>
        <p:spPr>
          <a:xfrm>
            <a:off x="9338393" y="2423349"/>
            <a:ext cx="1456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22262A"/>
                </a:solidFill>
                <a:effectLst/>
              </a:rPr>
              <a:t>Widerstand nimmt zu</a:t>
            </a:r>
            <a:endParaRPr lang="de-DE" dirty="0"/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6CA0E955-8B33-6D88-A02A-7AB250F80E9D}"/>
              </a:ext>
            </a:extLst>
          </p:cNvPr>
          <p:cNvSpPr/>
          <p:nvPr/>
        </p:nvSpPr>
        <p:spPr>
          <a:xfrm>
            <a:off x="3782022" y="3996606"/>
            <a:ext cx="304800" cy="12920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0F596078-E040-B7C3-ADE5-30DEA3952D7D}"/>
              </a:ext>
            </a:extLst>
          </p:cNvPr>
          <p:cNvSpPr/>
          <p:nvPr/>
        </p:nvSpPr>
        <p:spPr>
          <a:xfrm>
            <a:off x="4049526" y="1797884"/>
            <a:ext cx="304800" cy="504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798AADB-496D-F499-4341-D009DB07695B}"/>
              </a:ext>
            </a:extLst>
          </p:cNvPr>
          <p:cNvSpPr txBox="1"/>
          <p:nvPr/>
        </p:nvSpPr>
        <p:spPr>
          <a:xfrm>
            <a:off x="4391622" y="5347847"/>
            <a:ext cx="1456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22262A"/>
                </a:solidFill>
                <a:effectLst/>
              </a:rPr>
              <a:t>Gewicht nimmt zu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801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8.5.1  Hauptsteueranlagen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Primäre- und Sekundäre Wirkung vom Seitenruderausschlag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Primäre und sekundäre Wirkung von Querrudern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8.5.2  Nebensteueranlagen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Landehilfen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8.5.3  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Tragflächenvereisung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Vergaservereisung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Propellervereisung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Haubenvereisung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Anmerkung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19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6C198E-8779-4FBA-856E-240429F6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Seiten, Höhen und Querruderansteuerung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F4D0F384-46A0-4B0E-80A4-6FCB0693A56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66073" y="1470990"/>
            <a:ext cx="7430936" cy="378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42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CD03FE6-CB13-405B-AE8B-C88A418FB652}"/>
              </a:ext>
            </a:extLst>
          </p:cNvPr>
          <p:cNvGrpSpPr/>
          <p:nvPr/>
        </p:nvGrpSpPr>
        <p:grpSpPr>
          <a:xfrm>
            <a:off x="649354" y="1133063"/>
            <a:ext cx="11159295" cy="5426764"/>
            <a:chOff x="607214" y="152401"/>
            <a:chExt cx="10891511" cy="639758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F7D14B8-8DF5-4088-A343-B33ED47008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1592" y="152401"/>
              <a:ext cx="10777133" cy="6397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230F100-2370-4840-9AD2-98C583B80D4B}"/>
                </a:ext>
              </a:extLst>
            </p:cNvPr>
            <p:cNvSpPr txBox="1"/>
            <p:nvPr/>
          </p:nvSpPr>
          <p:spPr>
            <a:xfrm>
              <a:off x="613681" y="1014776"/>
              <a:ext cx="2910039" cy="7619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Fußpedale </a:t>
              </a:r>
              <a:r>
                <a:rPr lang="de-DE" dirty="0">
                  <a:sym typeface="Wingdings" panose="05000000000000000000" pitchFamily="2" charset="2"/>
                </a:rPr>
                <a:t> steuerseile und Umlenkrollen  Seitenruder</a:t>
              </a:r>
              <a:endParaRPr lang="de-DE" dirty="0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7DB4B48-2B7B-4415-BBF2-CE17BACCAB60}"/>
                </a:ext>
              </a:extLst>
            </p:cNvPr>
            <p:cNvSpPr txBox="1"/>
            <p:nvPr/>
          </p:nvSpPr>
          <p:spPr>
            <a:xfrm>
              <a:off x="7385115" y="1661107"/>
              <a:ext cx="12831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Zwei Seile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911F973-3F46-4D3C-95B5-EEE66DD653DB}"/>
                </a:ext>
              </a:extLst>
            </p:cNvPr>
            <p:cNvSpPr txBox="1"/>
            <p:nvPr/>
          </p:nvSpPr>
          <p:spPr>
            <a:xfrm>
              <a:off x="6440833" y="585328"/>
              <a:ext cx="15018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Umlenkrolle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1C44889-B416-44FB-9471-129FB45C1357}"/>
                </a:ext>
              </a:extLst>
            </p:cNvPr>
            <p:cNvSpPr txBox="1"/>
            <p:nvPr/>
          </p:nvSpPr>
          <p:spPr>
            <a:xfrm>
              <a:off x="607214" y="3213857"/>
              <a:ext cx="3175401" cy="10885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Steuerknüppel </a:t>
              </a:r>
              <a:r>
                <a:rPr lang="de-DE" dirty="0">
                  <a:sym typeface="Wingdings" panose="05000000000000000000" pitchFamily="2" charset="2"/>
                </a:rPr>
                <a:t> Steuerstangen und Umlenkhebel  Höhenruder</a:t>
              </a:r>
              <a:endParaRPr lang="de-DE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35B2B7C-7A19-4E4D-B4E5-3724028E1D08}"/>
                </a:ext>
              </a:extLst>
            </p:cNvPr>
            <p:cNvSpPr txBox="1"/>
            <p:nvPr/>
          </p:nvSpPr>
          <p:spPr>
            <a:xfrm>
              <a:off x="5723656" y="3197221"/>
              <a:ext cx="20875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Eine Steuerstange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B978A7B-EE62-4297-88E3-C3215B26414B}"/>
                </a:ext>
              </a:extLst>
            </p:cNvPr>
            <p:cNvSpPr txBox="1"/>
            <p:nvPr/>
          </p:nvSpPr>
          <p:spPr>
            <a:xfrm>
              <a:off x="7811247" y="3197221"/>
              <a:ext cx="15120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Umlenkhebel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F683900-9B42-4448-9070-0D668C0B6DFB}"/>
                </a:ext>
              </a:extLst>
            </p:cNvPr>
            <p:cNvSpPr txBox="1"/>
            <p:nvPr/>
          </p:nvSpPr>
          <p:spPr>
            <a:xfrm>
              <a:off x="7912258" y="5075260"/>
              <a:ext cx="15120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Kipphebel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4A2ADFD-B47F-432A-9892-FA8084BB4964}"/>
                </a:ext>
              </a:extLst>
            </p:cNvPr>
            <p:cNvSpPr txBox="1"/>
            <p:nvPr/>
          </p:nvSpPr>
          <p:spPr>
            <a:xfrm>
              <a:off x="613681" y="4843650"/>
              <a:ext cx="3175401" cy="10885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Steuerknüppel </a:t>
              </a:r>
              <a:r>
                <a:rPr lang="de-DE" dirty="0">
                  <a:sym typeface="Wingdings" panose="05000000000000000000" pitchFamily="2" charset="2"/>
                </a:rPr>
                <a:t> Kipphebel, Steuerstangen und Umlenkhebel  Querruder</a:t>
              </a:r>
              <a:endParaRPr lang="de-DE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618B060-389C-46E8-9465-2A1D2E2FD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Seiten, Höhen und Querruderansteuerung</a:t>
            </a:r>
          </a:p>
        </p:txBody>
      </p:sp>
    </p:spTree>
    <p:extLst>
      <p:ext uri="{BB962C8B-B14F-4D97-AF65-F5344CB8AC3E}">
        <p14:creationId xmlns:p14="http://schemas.microsoft.com/office/powerpoint/2010/main" val="2240125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0A23F-7F1E-4203-85E5-615453C4E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Seitenruder Pedale werden über Seilzüge mit dem Seitenruder verbunden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97CBB1-D429-44A3-9CE6-52B34E9C68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93653" y="1504018"/>
            <a:ext cx="5760244" cy="43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01B5707-5FE8-4808-9276-9B2B998ABB91}"/>
              </a:ext>
            </a:extLst>
          </p:cNvPr>
          <p:cNvSpPr txBox="1"/>
          <p:nvPr/>
        </p:nvSpPr>
        <p:spPr>
          <a:xfrm>
            <a:off x="7391400" y="1722783"/>
            <a:ext cx="1430841" cy="369332"/>
          </a:xfrm>
          <a:prstGeom prst="rect">
            <a:avLst/>
          </a:prstGeom>
          <a:solidFill>
            <a:srgbClr val="2E3235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Fußschlaufen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0B3DB83-E80B-4237-8932-809E4EC32D0A}"/>
              </a:ext>
            </a:extLst>
          </p:cNvPr>
          <p:cNvSpPr txBox="1"/>
          <p:nvPr/>
        </p:nvSpPr>
        <p:spPr>
          <a:xfrm>
            <a:off x="7565159" y="3338550"/>
            <a:ext cx="1340302" cy="923330"/>
          </a:xfrm>
          <a:prstGeom prst="rect">
            <a:avLst/>
          </a:prstGeom>
          <a:solidFill>
            <a:srgbClr val="52575E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Knopf zur Pedalein-stellung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661C92C-ACF3-4D19-8BC9-D6B8B4710546}"/>
              </a:ext>
            </a:extLst>
          </p:cNvPr>
          <p:cNvSpPr txBox="1"/>
          <p:nvPr/>
        </p:nvSpPr>
        <p:spPr>
          <a:xfrm>
            <a:off x="5385176" y="2179967"/>
            <a:ext cx="830094" cy="646331"/>
          </a:xfrm>
          <a:prstGeom prst="rect">
            <a:avLst/>
          </a:prstGeom>
          <a:solidFill>
            <a:srgbClr val="47483D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Pedale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L &amp; 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736D860-93C3-4382-92FE-42987460828B}"/>
              </a:ext>
            </a:extLst>
          </p:cNvPr>
          <p:cNvSpPr txBox="1"/>
          <p:nvPr/>
        </p:nvSpPr>
        <p:spPr>
          <a:xfrm>
            <a:off x="3215878" y="5205024"/>
            <a:ext cx="797719" cy="369332"/>
          </a:xfrm>
          <a:prstGeom prst="rect">
            <a:avLst/>
          </a:prstGeom>
          <a:solidFill>
            <a:srgbClr val="6E737A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Steuer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A4753C-B965-4A0A-A141-BEB791B294E3}"/>
              </a:ext>
            </a:extLst>
          </p:cNvPr>
          <p:cNvSpPr txBox="1"/>
          <p:nvPr/>
        </p:nvSpPr>
        <p:spPr>
          <a:xfrm>
            <a:off x="3871861" y="5205024"/>
            <a:ext cx="2218428" cy="369332"/>
          </a:xfrm>
          <a:prstGeom prst="rect">
            <a:avLst/>
          </a:prstGeom>
          <a:solidFill>
            <a:srgbClr val="282D34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seile zum Seitenruder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C20778-37B5-4DA1-BA73-019A56621141}"/>
              </a:ext>
            </a:extLst>
          </p:cNvPr>
          <p:cNvSpPr txBox="1"/>
          <p:nvPr/>
        </p:nvSpPr>
        <p:spPr>
          <a:xfrm>
            <a:off x="3750366" y="5205024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r-</a:t>
            </a:r>
          </a:p>
        </p:txBody>
      </p:sp>
    </p:spTree>
    <p:extLst>
      <p:ext uri="{BB962C8B-B14F-4D97-AF65-F5344CB8AC3E}">
        <p14:creationId xmlns:p14="http://schemas.microsoft.com/office/powerpoint/2010/main" val="1350309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E72C8-F000-C975-2F08-F5DA5CEA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Pedalverstellung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705F02-99B7-41C8-A704-68AA1237C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 Wenn die Beine imernoch zu kurz sind 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52F0A3-2E05-B311-5DE7-0254CF7A9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7</a:t>
            </a:fld>
            <a:endParaRPr lang="de-DE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CDA719F-0537-67C8-4C95-B77414070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3"/>
          <a:stretch/>
        </p:blipFill>
        <p:spPr bwMode="auto">
          <a:xfrm>
            <a:off x="734383" y="1567197"/>
            <a:ext cx="9916128" cy="439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C16D0CB-5AA9-E9E9-AEB4-2D0F2236D0F7}"/>
              </a:ext>
            </a:extLst>
          </p:cNvPr>
          <p:cNvSpPr txBox="1"/>
          <p:nvPr/>
        </p:nvSpPr>
        <p:spPr>
          <a:xfrm>
            <a:off x="9507486" y="5703602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Foto: Tannenberg</a:t>
            </a:r>
          </a:p>
        </p:txBody>
      </p:sp>
    </p:spTree>
    <p:extLst>
      <p:ext uri="{BB962C8B-B14F-4D97-AF65-F5344CB8AC3E}">
        <p14:creationId xmlns:p14="http://schemas.microsoft.com/office/powerpoint/2010/main" val="394163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41A2E-F9BC-40EC-AB07-94845D144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Trimmungsarten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20B650-BFFE-4424-B892-ABBF7B739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187" y="1453070"/>
            <a:ext cx="10715625" cy="496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B23DC8F-DEC4-4E65-9DE6-8D6B24A47184}"/>
              </a:ext>
            </a:extLst>
          </p:cNvPr>
          <p:cNvSpPr txBox="1"/>
          <p:nvPr/>
        </p:nvSpPr>
        <p:spPr>
          <a:xfrm>
            <a:off x="1292088" y="1232471"/>
            <a:ext cx="43508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/>
              <a:t>Aerodynamische Höhenrudertrimmung</a:t>
            </a:r>
            <a:endParaRPr lang="de-DE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94C432-ACC5-4DBD-BC3D-0A09BCDC22D2}"/>
              </a:ext>
            </a:extLst>
          </p:cNvPr>
          <p:cNvSpPr txBox="1"/>
          <p:nvPr/>
        </p:nvSpPr>
        <p:spPr>
          <a:xfrm>
            <a:off x="4745317" y="2042138"/>
            <a:ext cx="3875740" cy="596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Trimmung Neutral und Knüppel neutral = kein Steuerdruck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468D7C5-835D-4DDE-9D79-DF374215C881}"/>
              </a:ext>
            </a:extLst>
          </p:cNvPr>
          <p:cNvSpPr txBox="1"/>
          <p:nvPr/>
        </p:nvSpPr>
        <p:spPr>
          <a:xfrm>
            <a:off x="9120000" y="1235140"/>
            <a:ext cx="2333811" cy="3411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/>
              <a:t>Federtrimmung</a:t>
            </a:r>
            <a:endParaRPr lang="de-DE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14EFB32-ACA7-4273-B0F1-8FB2BAD4CD23}"/>
              </a:ext>
            </a:extLst>
          </p:cNvPr>
          <p:cNvSpPr txBox="1"/>
          <p:nvPr/>
        </p:nvSpPr>
        <p:spPr>
          <a:xfrm>
            <a:off x="4685552" y="3776871"/>
            <a:ext cx="3995270" cy="596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Trimmung Neutral und Knüppel gezogen = Steuerdruck durch Ziehen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6385772-5048-406B-A046-3CCD2A211AD4}"/>
              </a:ext>
            </a:extLst>
          </p:cNvPr>
          <p:cNvSpPr txBox="1"/>
          <p:nvPr/>
        </p:nvSpPr>
        <p:spPr>
          <a:xfrm>
            <a:off x="4507752" y="5571224"/>
            <a:ext cx="4350870" cy="596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Trimmung nach hinten und Knüppel gezogen = kein Steuerdruck mehr</a:t>
            </a:r>
          </a:p>
        </p:txBody>
      </p:sp>
    </p:spTree>
    <p:extLst>
      <p:ext uri="{BB962C8B-B14F-4D97-AF65-F5344CB8AC3E}">
        <p14:creationId xmlns:p14="http://schemas.microsoft.com/office/powerpoint/2010/main" val="3951329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BB619-0D33-41C1-82B7-27DF94746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Querruderdifferenzierung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C333C8-83A0-BCD3-EAED-4BD77E4C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173274"/>
            <a:ext cx="10943924" cy="51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16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468</Words>
  <Application>Microsoft Office PowerPoint</Application>
  <PresentationFormat>Breitbild</PresentationFormat>
  <Paragraphs>134</Paragraphs>
  <Slides>22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Arial</vt:lpstr>
      <vt:lpstr>Arial Rounded MT Bold</vt:lpstr>
      <vt:lpstr>Calibri</vt:lpstr>
      <vt:lpstr>Calibri Light</vt:lpstr>
      <vt:lpstr>Wingdings</vt:lpstr>
      <vt:lpstr>1_Office</vt:lpstr>
      <vt:lpstr>8.5. Flugsteuerung </vt:lpstr>
      <vt:lpstr>Inhalt</vt:lpstr>
      <vt:lpstr>Inhalt</vt:lpstr>
      <vt:lpstr>Seiten, Höhen und Querruderansteuerung</vt:lpstr>
      <vt:lpstr>Seiten, Höhen und Querruderansteuerung</vt:lpstr>
      <vt:lpstr>Seitenruder Pedale werden über Seilzüge mit dem Seitenruder verbunden</vt:lpstr>
      <vt:lpstr>Pedalverstellung</vt:lpstr>
      <vt:lpstr>Trimmungsarten</vt:lpstr>
      <vt:lpstr>Querruderdifferenzierung</vt:lpstr>
      <vt:lpstr>Torsionsrohr zur Querruderansteuerung</vt:lpstr>
      <vt:lpstr>Inhalt</vt:lpstr>
      <vt:lpstr>Bremsklappen vernichten Auftrieb und bremsen das Flugzeug ab</vt:lpstr>
      <vt:lpstr>Bremsklappen verriegeln über den Kniehebel</vt:lpstr>
      <vt:lpstr>Landeklappen und Bremsklappen kann man auch gleichzeitig verwenden </vt:lpstr>
      <vt:lpstr>Wölbklappen / Flaperons / Landeklappen</vt:lpstr>
      <vt:lpstr>Wölbklappen Stellung für die Geschwindigkeit aus dem Flughandbuch entnehmen</vt:lpstr>
      <vt:lpstr>Positive und negative Wölbklappenstellung</vt:lpstr>
      <vt:lpstr>Hinterkanten Drehklappe</vt:lpstr>
      <vt:lpstr>Bremsschirm</vt:lpstr>
      <vt:lpstr>Inhalt</vt:lpstr>
      <vt:lpstr>Vereisung</vt:lpstr>
      <vt:lpstr>Gefahren der Vereisung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Robin Tannenberg</dc:creator>
  <cp:lastModifiedBy>Schorsch</cp:lastModifiedBy>
  <cp:revision>3</cp:revision>
  <dcterms:created xsi:type="dcterms:W3CDTF">2021-10-14T16:59:56Z</dcterms:created>
  <dcterms:modified xsi:type="dcterms:W3CDTF">2025-10-13T00:17:35Z</dcterms:modified>
</cp:coreProperties>
</file>