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306" r:id="rId2"/>
    <p:sldId id="307" r:id="rId3"/>
    <p:sldId id="308" r:id="rId4"/>
    <p:sldId id="309" r:id="rId5"/>
    <p:sldId id="310" r:id="rId6"/>
    <p:sldId id="311" r:id="rId7"/>
    <p:sldId id="313" r:id="rId8"/>
    <p:sldId id="323" r:id="rId9"/>
    <p:sldId id="324" r:id="rId10"/>
    <p:sldId id="325" r:id="rId11"/>
    <p:sldId id="312" r:id="rId12"/>
    <p:sldId id="319" r:id="rId13"/>
    <p:sldId id="320" r:id="rId14"/>
    <p:sldId id="321" r:id="rId15"/>
    <p:sldId id="322" r:id="rId16"/>
    <p:sldId id="314" r:id="rId17"/>
    <p:sldId id="315" r:id="rId18"/>
    <p:sldId id="316" r:id="rId19"/>
    <p:sldId id="318" r:id="rId20"/>
  </p:sldIdLst>
  <p:sldSz cx="9144000" cy="5143500" type="screen16x9"/>
  <p:notesSz cx="6858000" cy="9144000"/>
  <p:embeddedFontLst>
    <p:embeddedFont>
      <p:font typeface="Calibri" pitchFamily="34" charset="0"/>
      <p:regular r:id="rId22"/>
      <p:bold r:id="rId23"/>
      <p:italic r:id="rId24"/>
      <p:boldItalic r:id="rId2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BF2"/>
    <a:srgbClr val="DCE5F4"/>
    <a:srgbClr val="EBF0F9"/>
    <a:srgbClr val="F3F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4650" autoAdjust="0"/>
  </p:normalViewPr>
  <p:slideViewPr>
    <p:cSldViewPr>
      <p:cViewPr varScale="1">
        <p:scale>
          <a:sx n="101" d="100"/>
          <a:sy n="101" d="100"/>
        </p:scale>
        <p:origin x="-946"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690334-D70E-4E63-A03C-3DA018882F16}" type="datetimeFigureOut">
              <a:rPr lang="de-DE" smtClean="0"/>
              <a:t>03.03.2023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8F4F7A-1F3A-4791-9080-BF5D1006052D}" type="slidenum">
              <a:rPr lang="de-DE" smtClean="0"/>
              <a:t>‹Nr.›</a:t>
            </a:fld>
            <a:endParaRPr lang="de-DE"/>
          </a:p>
        </p:txBody>
      </p:sp>
    </p:spTree>
    <p:extLst>
      <p:ext uri="{BB962C8B-B14F-4D97-AF65-F5344CB8AC3E}">
        <p14:creationId xmlns:p14="http://schemas.microsoft.com/office/powerpoint/2010/main" val="373341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0"/>
            <a:ext cx="7772400" cy="1102519"/>
          </a:xfrm>
        </p:spPr>
        <p:txBody>
          <a:bodyPr/>
          <a:lstStyle/>
          <a:p>
            <a:r>
              <a:rPr lang="de-DE"/>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7C4424D-B0D6-44A2-A803-72C547A7FABB}" type="datetimeFigureOut">
              <a:rPr lang="de-DE" smtClean="0"/>
              <a:t>03.03.2023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28CFE95-16A7-4E56-9591-DAB848DDC92B}" type="slidenum">
              <a:rPr lang="de-DE" smtClean="0"/>
              <a:t>‹Nr.›</a:t>
            </a:fld>
            <a:endParaRPr lang="de-DE"/>
          </a:p>
        </p:txBody>
      </p:sp>
    </p:spTree>
    <p:extLst>
      <p:ext uri="{BB962C8B-B14F-4D97-AF65-F5344CB8AC3E}">
        <p14:creationId xmlns:p14="http://schemas.microsoft.com/office/powerpoint/2010/main" val="2993520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7C4424D-B0D6-44A2-A803-72C547A7FABB}" type="datetimeFigureOut">
              <a:rPr lang="de-DE" smtClean="0"/>
              <a:t>03.03.2023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28CFE95-16A7-4E56-9591-DAB848DDC92B}" type="slidenum">
              <a:rPr lang="de-DE" smtClean="0"/>
              <a:t>‹Nr.›</a:t>
            </a:fld>
            <a:endParaRPr lang="de-DE"/>
          </a:p>
        </p:txBody>
      </p:sp>
    </p:spTree>
    <p:extLst>
      <p:ext uri="{BB962C8B-B14F-4D97-AF65-F5344CB8AC3E}">
        <p14:creationId xmlns:p14="http://schemas.microsoft.com/office/powerpoint/2010/main" val="512769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80"/>
            <a:ext cx="2057400" cy="4388644"/>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05980"/>
            <a:ext cx="6019800" cy="438864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7C4424D-B0D6-44A2-A803-72C547A7FABB}" type="datetimeFigureOut">
              <a:rPr lang="de-DE" smtClean="0"/>
              <a:t>03.03.2023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28CFE95-16A7-4E56-9591-DAB848DDC92B}" type="slidenum">
              <a:rPr lang="de-DE" smtClean="0"/>
              <a:t>‹Nr.›</a:t>
            </a:fld>
            <a:endParaRPr lang="de-DE"/>
          </a:p>
        </p:txBody>
      </p:sp>
    </p:spTree>
    <p:extLst>
      <p:ext uri="{BB962C8B-B14F-4D97-AF65-F5344CB8AC3E}">
        <p14:creationId xmlns:p14="http://schemas.microsoft.com/office/powerpoint/2010/main" val="1574383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7C4424D-B0D6-44A2-A803-72C547A7FABB}" type="datetimeFigureOut">
              <a:rPr lang="de-DE" smtClean="0"/>
              <a:t>03.03.2023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28CFE95-16A7-4E56-9591-DAB848DDC92B}" type="slidenum">
              <a:rPr lang="de-DE" smtClean="0"/>
              <a:t>‹Nr.›</a:t>
            </a:fld>
            <a:endParaRPr lang="de-DE"/>
          </a:p>
        </p:txBody>
      </p:sp>
    </p:spTree>
    <p:extLst>
      <p:ext uri="{BB962C8B-B14F-4D97-AF65-F5344CB8AC3E}">
        <p14:creationId xmlns:p14="http://schemas.microsoft.com/office/powerpoint/2010/main" val="312875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27C4424D-B0D6-44A2-A803-72C547A7FABB}" type="datetimeFigureOut">
              <a:rPr lang="de-DE" smtClean="0"/>
              <a:t>03.03.2023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28CFE95-16A7-4E56-9591-DAB848DDC92B}" type="slidenum">
              <a:rPr lang="de-DE" smtClean="0"/>
              <a:t>‹Nr.›</a:t>
            </a:fld>
            <a:endParaRPr lang="de-DE"/>
          </a:p>
        </p:txBody>
      </p:sp>
    </p:spTree>
    <p:extLst>
      <p:ext uri="{BB962C8B-B14F-4D97-AF65-F5344CB8AC3E}">
        <p14:creationId xmlns:p14="http://schemas.microsoft.com/office/powerpoint/2010/main" val="2076217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7C4424D-B0D6-44A2-A803-72C547A7FABB}" type="datetimeFigureOut">
              <a:rPr lang="de-DE" smtClean="0"/>
              <a:t>03.03.2023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28CFE95-16A7-4E56-9591-DAB848DDC92B}" type="slidenum">
              <a:rPr lang="de-DE" smtClean="0"/>
              <a:t>‹Nr.›</a:t>
            </a:fld>
            <a:endParaRPr lang="de-DE"/>
          </a:p>
        </p:txBody>
      </p:sp>
    </p:spTree>
    <p:extLst>
      <p:ext uri="{BB962C8B-B14F-4D97-AF65-F5344CB8AC3E}">
        <p14:creationId xmlns:p14="http://schemas.microsoft.com/office/powerpoint/2010/main" val="397164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7C4424D-B0D6-44A2-A803-72C547A7FABB}" type="datetimeFigureOut">
              <a:rPr lang="de-DE" smtClean="0"/>
              <a:t>03.03.2023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28CFE95-16A7-4E56-9591-DAB848DDC92B}" type="slidenum">
              <a:rPr lang="de-DE" smtClean="0"/>
              <a:t>‹Nr.›</a:t>
            </a:fld>
            <a:endParaRPr lang="de-DE"/>
          </a:p>
        </p:txBody>
      </p:sp>
    </p:spTree>
    <p:extLst>
      <p:ext uri="{BB962C8B-B14F-4D97-AF65-F5344CB8AC3E}">
        <p14:creationId xmlns:p14="http://schemas.microsoft.com/office/powerpoint/2010/main" val="767992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7C4424D-B0D6-44A2-A803-72C547A7FABB}" type="datetimeFigureOut">
              <a:rPr lang="de-DE" smtClean="0"/>
              <a:t>03.03.2023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28CFE95-16A7-4E56-9591-DAB848DDC92B}" type="slidenum">
              <a:rPr lang="de-DE" smtClean="0"/>
              <a:t>‹Nr.›</a:t>
            </a:fld>
            <a:endParaRPr lang="de-DE"/>
          </a:p>
        </p:txBody>
      </p:sp>
    </p:spTree>
    <p:extLst>
      <p:ext uri="{BB962C8B-B14F-4D97-AF65-F5344CB8AC3E}">
        <p14:creationId xmlns:p14="http://schemas.microsoft.com/office/powerpoint/2010/main" val="1673246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7C4424D-B0D6-44A2-A803-72C547A7FABB}" type="datetimeFigureOut">
              <a:rPr lang="de-DE" smtClean="0"/>
              <a:t>03.03.2023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28CFE95-16A7-4E56-9591-DAB848DDC92B}" type="slidenum">
              <a:rPr lang="de-DE" smtClean="0"/>
              <a:t>‹Nr.›</a:t>
            </a:fld>
            <a:endParaRPr lang="de-DE"/>
          </a:p>
        </p:txBody>
      </p:sp>
    </p:spTree>
    <p:extLst>
      <p:ext uri="{BB962C8B-B14F-4D97-AF65-F5344CB8AC3E}">
        <p14:creationId xmlns:p14="http://schemas.microsoft.com/office/powerpoint/2010/main" val="1819235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7"/>
            <a:ext cx="3008313" cy="871538"/>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27C4424D-B0D6-44A2-A803-72C547A7FABB}" type="datetimeFigureOut">
              <a:rPr lang="de-DE" smtClean="0"/>
              <a:t>03.03.2023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28CFE95-16A7-4E56-9591-DAB848DDC92B}" type="slidenum">
              <a:rPr lang="de-DE" smtClean="0"/>
              <a:t>‹Nr.›</a:t>
            </a:fld>
            <a:endParaRPr lang="de-DE"/>
          </a:p>
        </p:txBody>
      </p:sp>
    </p:spTree>
    <p:extLst>
      <p:ext uri="{BB962C8B-B14F-4D97-AF65-F5344CB8AC3E}">
        <p14:creationId xmlns:p14="http://schemas.microsoft.com/office/powerpoint/2010/main" val="2083074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27C4424D-B0D6-44A2-A803-72C547A7FABB}" type="datetimeFigureOut">
              <a:rPr lang="de-DE" smtClean="0"/>
              <a:t>03.03.2023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28CFE95-16A7-4E56-9591-DAB848DDC92B}" type="slidenum">
              <a:rPr lang="de-DE" smtClean="0"/>
              <a:t>‹Nr.›</a:t>
            </a:fld>
            <a:endParaRPr lang="de-DE"/>
          </a:p>
        </p:txBody>
      </p:sp>
    </p:spTree>
    <p:extLst>
      <p:ext uri="{BB962C8B-B14F-4D97-AF65-F5344CB8AC3E}">
        <p14:creationId xmlns:p14="http://schemas.microsoft.com/office/powerpoint/2010/main" val="2635835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60000">
              <a:srgbClr val="CEDBF2"/>
            </a:gs>
            <a:gs pos="100000">
              <a:srgbClr val="DCE5F4"/>
            </a:gs>
            <a:gs pos="100000">
              <a:srgbClr val="F3F6FB"/>
            </a:gs>
          </a:gsLst>
          <a:lin ang="0" scaled="1"/>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7C4424D-B0D6-44A2-A803-72C547A7FABB}" type="datetimeFigureOut">
              <a:rPr lang="de-DE" smtClean="0"/>
              <a:t>03.03.2023</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8CFE95-16A7-4E56-9591-DAB848DDC92B}" type="slidenum">
              <a:rPr lang="de-DE" smtClean="0"/>
              <a:t>‹Nr.›</a:t>
            </a:fld>
            <a:endParaRPr lang="de-DE"/>
          </a:p>
        </p:txBody>
      </p:sp>
    </p:spTree>
    <p:extLst>
      <p:ext uri="{BB962C8B-B14F-4D97-AF65-F5344CB8AC3E}">
        <p14:creationId xmlns:p14="http://schemas.microsoft.com/office/powerpoint/2010/main" val="342057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gif"/><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1</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sp>
        <p:nvSpPr>
          <p:cNvPr id="24" name="Textfeld 23"/>
          <p:cNvSpPr txBox="1"/>
          <p:nvPr/>
        </p:nvSpPr>
        <p:spPr>
          <a:xfrm>
            <a:off x="5796136" y="2840618"/>
            <a:ext cx="3211767" cy="523220"/>
          </a:xfrm>
          <a:prstGeom prst="rect">
            <a:avLst/>
          </a:prstGeom>
          <a:solidFill>
            <a:srgbClr val="FFFF00">
              <a:alpha val="50000"/>
            </a:srgbClr>
          </a:solidFill>
          <a:ln w="22225">
            <a:solidFill>
              <a:srgbClr val="FFC000"/>
            </a:solidFill>
          </a:ln>
        </p:spPr>
        <p:txBody>
          <a:bodyPr wrap="square" rtlCol="0">
            <a:spAutoFit/>
          </a:bodyPr>
          <a:lstStyle/>
          <a:p>
            <a:pPr algn="ctr"/>
            <a:r>
              <a:rPr lang="de-DE" sz="2800" b="1" dirty="0" smtClean="0"/>
              <a:t>V = Geschwindigkeit</a:t>
            </a:r>
            <a:endParaRPr lang="de-DE" sz="2800" b="1" dirty="0">
              <a:solidFill>
                <a:srgbClr val="FF0000"/>
              </a:solidFill>
            </a:endParaRPr>
          </a:p>
        </p:txBody>
      </p:sp>
      <p:sp>
        <p:nvSpPr>
          <p:cNvPr id="25" name="Textfeld 24"/>
          <p:cNvSpPr txBox="1"/>
          <p:nvPr/>
        </p:nvSpPr>
        <p:spPr>
          <a:xfrm>
            <a:off x="323528" y="934730"/>
            <a:ext cx="2687019" cy="523220"/>
          </a:xfrm>
          <a:prstGeom prst="rect">
            <a:avLst/>
          </a:prstGeom>
          <a:solidFill>
            <a:srgbClr val="FFFF00">
              <a:alpha val="50000"/>
            </a:srgbClr>
          </a:solidFill>
          <a:ln w="22225">
            <a:solidFill>
              <a:srgbClr val="FFC000"/>
            </a:solidFill>
          </a:ln>
        </p:spPr>
        <p:txBody>
          <a:bodyPr wrap="square" rtlCol="0">
            <a:spAutoFit/>
          </a:bodyPr>
          <a:lstStyle/>
          <a:p>
            <a:pPr algn="ctr"/>
            <a:r>
              <a:rPr lang="de-DE" sz="2800" b="1" dirty="0" smtClean="0"/>
              <a:t>n = Lastvielfache</a:t>
            </a:r>
            <a:endParaRPr lang="de-DE" sz="2800" b="1" dirty="0">
              <a:solidFill>
                <a:srgbClr val="FF0000"/>
              </a:solidFill>
            </a:endParaRPr>
          </a:p>
        </p:txBody>
      </p:sp>
      <p:grpSp>
        <p:nvGrpSpPr>
          <p:cNvPr id="10" name="Gruppieren 9"/>
          <p:cNvGrpSpPr/>
          <p:nvPr/>
        </p:nvGrpSpPr>
        <p:grpSpPr>
          <a:xfrm>
            <a:off x="762197" y="1680686"/>
            <a:ext cx="6451875" cy="2889959"/>
            <a:chOff x="762197" y="1680686"/>
            <a:chExt cx="6451875" cy="2889959"/>
          </a:xfrm>
        </p:grpSpPr>
        <p:sp>
          <p:nvSpPr>
            <p:cNvPr id="23" name="Richtungspfeil 18"/>
            <p:cNvSpPr/>
            <p:nvPr/>
          </p:nvSpPr>
          <p:spPr>
            <a:xfrm flipH="1">
              <a:off x="1478102" y="1779896"/>
              <a:ext cx="4281749" cy="2790749"/>
            </a:xfrm>
            <a:custGeom>
              <a:avLst/>
              <a:gdLst>
                <a:gd name="connsiteX0" fmla="*/ 0 w 4032447"/>
                <a:gd name="connsiteY0" fmla="*/ 0 h 2592288"/>
                <a:gd name="connsiteX1" fmla="*/ 2736303 w 4032447"/>
                <a:gd name="connsiteY1" fmla="*/ 0 h 2592288"/>
                <a:gd name="connsiteX2" fmla="*/ 4032447 w 4032447"/>
                <a:gd name="connsiteY2" fmla="*/ 1296144 h 2592288"/>
                <a:gd name="connsiteX3" fmla="*/ 2736303 w 4032447"/>
                <a:gd name="connsiteY3" fmla="*/ 2592288 h 2592288"/>
                <a:gd name="connsiteX4" fmla="*/ 0 w 4032447"/>
                <a:gd name="connsiteY4" fmla="*/ 2592288 h 2592288"/>
                <a:gd name="connsiteX5" fmla="*/ 0 w 4032447"/>
                <a:gd name="connsiteY5" fmla="*/ 0 h 2592288"/>
                <a:gd name="connsiteX0" fmla="*/ 335280 w 4032447"/>
                <a:gd name="connsiteY0" fmla="*/ 0 h 2698968"/>
                <a:gd name="connsiteX1" fmla="*/ 2736303 w 4032447"/>
                <a:gd name="connsiteY1" fmla="*/ 106680 h 2698968"/>
                <a:gd name="connsiteX2" fmla="*/ 4032447 w 4032447"/>
                <a:gd name="connsiteY2" fmla="*/ 1402824 h 2698968"/>
                <a:gd name="connsiteX3" fmla="*/ 2736303 w 4032447"/>
                <a:gd name="connsiteY3" fmla="*/ 2698968 h 2698968"/>
                <a:gd name="connsiteX4" fmla="*/ 0 w 4032447"/>
                <a:gd name="connsiteY4" fmla="*/ 2698968 h 2698968"/>
                <a:gd name="connsiteX5" fmla="*/ 335280 w 4032447"/>
                <a:gd name="connsiteY5" fmla="*/ 0 h 2698968"/>
                <a:gd name="connsiteX0" fmla="*/ 483306 w 4180473"/>
                <a:gd name="connsiteY0" fmla="*/ 0 h 2698968"/>
                <a:gd name="connsiteX1" fmla="*/ 2884329 w 4180473"/>
                <a:gd name="connsiteY1" fmla="*/ 106680 h 2698968"/>
                <a:gd name="connsiteX2" fmla="*/ 4180473 w 4180473"/>
                <a:gd name="connsiteY2" fmla="*/ 1402824 h 2698968"/>
                <a:gd name="connsiteX3" fmla="*/ 2884329 w 4180473"/>
                <a:gd name="connsiteY3" fmla="*/ 2698968 h 2698968"/>
                <a:gd name="connsiteX4" fmla="*/ 148026 w 4180473"/>
                <a:gd name="connsiteY4" fmla="*/ 2698968 h 2698968"/>
                <a:gd name="connsiteX5" fmla="*/ 483306 w 4180473"/>
                <a:gd name="connsiteY5" fmla="*/ 0 h 2698968"/>
                <a:gd name="connsiteX0" fmla="*/ 483306 w 4180473"/>
                <a:gd name="connsiteY0" fmla="*/ 34697 h 2733665"/>
                <a:gd name="connsiteX1" fmla="*/ 2884329 w 4180473"/>
                <a:gd name="connsiteY1" fmla="*/ 141377 h 2733665"/>
                <a:gd name="connsiteX2" fmla="*/ 4180473 w 4180473"/>
                <a:gd name="connsiteY2" fmla="*/ 1437521 h 2733665"/>
                <a:gd name="connsiteX3" fmla="*/ 2884329 w 4180473"/>
                <a:gd name="connsiteY3" fmla="*/ 2733665 h 2733665"/>
                <a:gd name="connsiteX4" fmla="*/ 148026 w 4180473"/>
                <a:gd name="connsiteY4" fmla="*/ 2733665 h 2733665"/>
                <a:gd name="connsiteX5" fmla="*/ 483306 w 4180473"/>
                <a:gd name="connsiteY5" fmla="*/ 34697 h 2733665"/>
                <a:gd name="connsiteX0" fmla="*/ 567669 w 4264836"/>
                <a:gd name="connsiteY0" fmla="*/ 34697 h 2733665"/>
                <a:gd name="connsiteX1" fmla="*/ 2968692 w 4264836"/>
                <a:gd name="connsiteY1" fmla="*/ 141377 h 2733665"/>
                <a:gd name="connsiteX2" fmla="*/ 4264836 w 4264836"/>
                <a:gd name="connsiteY2" fmla="*/ 1437521 h 2733665"/>
                <a:gd name="connsiteX3" fmla="*/ 2968692 w 4264836"/>
                <a:gd name="connsiteY3" fmla="*/ 2733665 h 2733665"/>
                <a:gd name="connsiteX4" fmla="*/ 232389 w 4264836"/>
                <a:gd name="connsiteY4" fmla="*/ 2733665 h 2733665"/>
                <a:gd name="connsiteX5" fmla="*/ 188176 w 4264836"/>
                <a:gd name="connsiteY5" fmla="*/ 1951118 h 2733665"/>
                <a:gd name="connsiteX6" fmla="*/ 567669 w 4264836"/>
                <a:gd name="connsiteY6" fmla="*/ 34697 h 2733665"/>
                <a:gd name="connsiteX0" fmla="*/ 390746 w 4087913"/>
                <a:gd name="connsiteY0" fmla="*/ 34697 h 2733665"/>
                <a:gd name="connsiteX1" fmla="*/ 2791769 w 4087913"/>
                <a:gd name="connsiteY1" fmla="*/ 141377 h 2733665"/>
                <a:gd name="connsiteX2" fmla="*/ 4087913 w 4087913"/>
                <a:gd name="connsiteY2" fmla="*/ 1437521 h 2733665"/>
                <a:gd name="connsiteX3" fmla="*/ 2791769 w 4087913"/>
                <a:gd name="connsiteY3" fmla="*/ 2733665 h 2733665"/>
                <a:gd name="connsiteX4" fmla="*/ 566006 w 4087913"/>
                <a:gd name="connsiteY4" fmla="*/ 2733665 h 2733665"/>
                <a:gd name="connsiteX5" fmla="*/ 11253 w 4087913"/>
                <a:gd name="connsiteY5" fmla="*/ 1951118 h 2733665"/>
                <a:gd name="connsiteX6" fmla="*/ 390746 w 4087913"/>
                <a:gd name="connsiteY6" fmla="*/ 34697 h 2733665"/>
                <a:gd name="connsiteX0" fmla="*/ 319597 w 4016764"/>
                <a:gd name="connsiteY0" fmla="*/ 34697 h 2733665"/>
                <a:gd name="connsiteX1" fmla="*/ 2720620 w 4016764"/>
                <a:gd name="connsiteY1" fmla="*/ 141377 h 2733665"/>
                <a:gd name="connsiteX2" fmla="*/ 4016764 w 4016764"/>
                <a:gd name="connsiteY2" fmla="*/ 1437521 h 2733665"/>
                <a:gd name="connsiteX3" fmla="*/ 2720620 w 4016764"/>
                <a:gd name="connsiteY3" fmla="*/ 2733665 h 2733665"/>
                <a:gd name="connsiteX4" fmla="*/ 494857 w 4016764"/>
                <a:gd name="connsiteY4" fmla="*/ 2733665 h 2733665"/>
                <a:gd name="connsiteX5" fmla="*/ 16304 w 4016764"/>
                <a:gd name="connsiteY5" fmla="*/ 1958738 h 2733665"/>
                <a:gd name="connsiteX6" fmla="*/ 319597 w 4016764"/>
                <a:gd name="connsiteY6" fmla="*/ 34697 h 2733665"/>
                <a:gd name="connsiteX0" fmla="*/ 449213 w 4146380"/>
                <a:gd name="connsiteY0" fmla="*/ 34697 h 2733665"/>
                <a:gd name="connsiteX1" fmla="*/ 2850236 w 4146380"/>
                <a:gd name="connsiteY1" fmla="*/ 141377 h 2733665"/>
                <a:gd name="connsiteX2" fmla="*/ 4146380 w 4146380"/>
                <a:gd name="connsiteY2" fmla="*/ 1437521 h 2733665"/>
                <a:gd name="connsiteX3" fmla="*/ 2850236 w 4146380"/>
                <a:gd name="connsiteY3" fmla="*/ 2733665 h 2733665"/>
                <a:gd name="connsiteX4" fmla="*/ 624473 w 4146380"/>
                <a:gd name="connsiteY4" fmla="*/ 2733665 h 2733665"/>
                <a:gd name="connsiteX5" fmla="*/ 145920 w 4146380"/>
                <a:gd name="connsiteY5" fmla="*/ 1958738 h 2733665"/>
                <a:gd name="connsiteX6" fmla="*/ 449213 w 4146380"/>
                <a:gd name="connsiteY6" fmla="*/ 34697 h 2733665"/>
                <a:gd name="connsiteX0" fmla="*/ 319597 w 4016764"/>
                <a:gd name="connsiteY0" fmla="*/ 34697 h 2733665"/>
                <a:gd name="connsiteX1" fmla="*/ 2720620 w 4016764"/>
                <a:gd name="connsiteY1" fmla="*/ 141377 h 2733665"/>
                <a:gd name="connsiteX2" fmla="*/ 4016764 w 4016764"/>
                <a:gd name="connsiteY2" fmla="*/ 1437521 h 2733665"/>
                <a:gd name="connsiteX3" fmla="*/ 2720620 w 4016764"/>
                <a:gd name="connsiteY3" fmla="*/ 2733665 h 2733665"/>
                <a:gd name="connsiteX4" fmla="*/ 494857 w 4016764"/>
                <a:gd name="connsiteY4" fmla="*/ 2733665 h 2733665"/>
                <a:gd name="connsiteX5" fmla="*/ 16304 w 4016764"/>
                <a:gd name="connsiteY5" fmla="*/ 1958738 h 2733665"/>
                <a:gd name="connsiteX6" fmla="*/ 319597 w 4016764"/>
                <a:gd name="connsiteY6" fmla="*/ 34697 h 2733665"/>
                <a:gd name="connsiteX0" fmla="*/ 319597 w 4016764"/>
                <a:gd name="connsiteY0" fmla="*/ 34697 h 2733665"/>
                <a:gd name="connsiteX1" fmla="*/ 2720620 w 4016764"/>
                <a:gd name="connsiteY1" fmla="*/ 141377 h 2733665"/>
                <a:gd name="connsiteX2" fmla="*/ 4016764 w 4016764"/>
                <a:gd name="connsiteY2" fmla="*/ 1437521 h 2733665"/>
                <a:gd name="connsiteX3" fmla="*/ 2720620 w 4016764"/>
                <a:gd name="connsiteY3" fmla="*/ 2733665 h 2733665"/>
                <a:gd name="connsiteX4" fmla="*/ 494857 w 4016764"/>
                <a:gd name="connsiteY4" fmla="*/ 2733665 h 2733665"/>
                <a:gd name="connsiteX5" fmla="*/ 16304 w 4016764"/>
                <a:gd name="connsiteY5" fmla="*/ 1958738 h 2733665"/>
                <a:gd name="connsiteX6" fmla="*/ 319597 w 4016764"/>
                <a:gd name="connsiteY6" fmla="*/ 34697 h 2733665"/>
                <a:gd name="connsiteX0" fmla="*/ 352327 w 4049494"/>
                <a:gd name="connsiteY0" fmla="*/ 34697 h 2733665"/>
                <a:gd name="connsiteX1" fmla="*/ 2753350 w 4049494"/>
                <a:gd name="connsiteY1" fmla="*/ 141377 h 2733665"/>
                <a:gd name="connsiteX2" fmla="*/ 4049494 w 4049494"/>
                <a:gd name="connsiteY2" fmla="*/ 1437521 h 2733665"/>
                <a:gd name="connsiteX3" fmla="*/ 2753350 w 4049494"/>
                <a:gd name="connsiteY3" fmla="*/ 2733665 h 2733665"/>
                <a:gd name="connsiteX4" fmla="*/ 527587 w 4049494"/>
                <a:gd name="connsiteY4" fmla="*/ 2733665 h 2733665"/>
                <a:gd name="connsiteX5" fmla="*/ 49034 w 4049494"/>
                <a:gd name="connsiteY5" fmla="*/ 1958738 h 2733665"/>
                <a:gd name="connsiteX6" fmla="*/ 352327 w 4049494"/>
                <a:gd name="connsiteY6" fmla="*/ 34697 h 2733665"/>
                <a:gd name="connsiteX0" fmla="*/ 352327 w 4049494"/>
                <a:gd name="connsiteY0" fmla="*/ 34697 h 2733665"/>
                <a:gd name="connsiteX1" fmla="*/ 2753350 w 4049494"/>
                <a:gd name="connsiteY1" fmla="*/ 141377 h 2733665"/>
                <a:gd name="connsiteX2" fmla="*/ 4049494 w 4049494"/>
                <a:gd name="connsiteY2" fmla="*/ 1437521 h 2733665"/>
                <a:gd name="connsiteX3" fmla="*/ 2753350 w 4049494"/>
                <a:gd name="connsiteY3" fmla="*/ 2733665 h 2733665"/>
                <a:gd name="connsiteX4" fmla="*/ 527587 w 4049494"/>
                <a:gd name="connsiteY4" fmla="*/ 2733665 h 2733665"/>
                <a:gd name="connsiteX5" fmla="*/ 49034 w 4049494"/>
                <a:gd name="connsiteY5" fmla="*/ 1958738 h 2733665"/>
                <a:gd name="connsiteX6" fmla="*/ 352327 w 4049494"/>
                <a:gd name="connsiteY6" fmla="*/ 34697 h 2733665"/>
                <a:gd name="connsiteX0" fmla="*/ 352327 w 4049494"/>
                <a:gd name="connsiteY0" fmla="*/ 34697 h 2737051"/>
                <a:gd name="connsiteX1" fmla="*/ 2753350 w 4049494"/>
                <a:gd name="connsiteY1" fmla="*/ 141377 h 2737051"/>
                <a:gd name="connsiteX2" fmla="*/ 4049494 w 4049494"/>
                <a:gd name="connsiteY2" fmla="*/ 1437521 h 2737051"/>
                <a:gd name="connsiteX3" fmla="*/ 2753350 w 4049494"/>
                <a:gd name="connsiteY3" fmla="*/ 2733665 h 2737051"/>
                <a:gd name="connsiteX4" fmla="*/ 527587 w 4049494"/>
                <a:gd name="connsiteY4" fmla="*/ 2733665 h 2737051"/>
                <a:gd name="connsiteX5" fmla="*/ 49034 w 4049494"/>
                <a:gd name="connsiteY5" fmla="*/ 1958738 h 2737051"/>
                <a:gd name="connsiteX6" fmla="*/ 352327 w 4049494"/>
                <a:gd name="connsiteY6" fmla="*/ 34697 h 2737051"/>
                <a:gd name="connsiteX0" fmla="*/ 352327 w 4049494"/>
                <a:gd name="connsiteY0" fmla="*/ 34697 h 2737051"/>
                <a:gd name="connsiteX1" fmla="*/ 2753350 w 4049494"/>
                <a:gd name="connsiteY1" fmla="*/ 141377 h 2737051"/>
                <a:gd name="connsiteX2" fmla="*/ 3820934 w 4049494"/>
                <a:gd name="connsiteY2" fmla="*/ 1196738 h 2737051"/>
                <a:gd name="connsiteX3" fmla="*/ 4049494 w 4049494"/>
                <a:gd name="connsiteY3" fmla="*/ 1437521 h 2737051"/>
                <a:gd name="connsiteX4" fmla="*/ 2753350 w 4049494"/>
                <a:gd name="connsiteY4" fmla="*/ 2733665 h 2737051"/>
                <a:gd name="connsiteX5" fmla="*/ 527587 w 4049494"/>
                <a:gd name="connsiteY5" fmla="*/ 2733665 h 2737051"/>
                <a:gd name="connsiteX6" fmla="*/ 49034 w 4049494"/>
                <a:gd name="connsiteY6" fmla="*/ 1958738 h 2737051"/>
                <a:gd name="connsiteX7" fmla="*/ 352327 w 4049494"/>
                <a:gd name="connsiteY7" fmla="*/ 34697 h 2737051"/>
                <a:gd name="connsiteX0" fmla="*/ 352327 w 3828514"/>
                <a:gd name="connsiteY0" fmla="*/ 34697 h 2737051"/>
                <a:gd name="connsiteX1" fmla="*/ 2753350 w 3828514"/>
                <a:gd name="connsiteY1" fmla="*/ 141377 h 2737051"/>
                <a:gd name="connsiteX2" fmla="*/ 3820934 w 3828514"/>
                <a:gd name="connsiteY2" fmla="*/ 1196738 h 2737051"/>
                <a:gd name="connsiteX3" fmla="*/ 3828514 w 3828514"/>
                <a:gd name="connsiteY3" fmla="*/ 1963301 h 2737051"/>
                <a:gd name="connsiteX4" fmla="*/ 2753350 w 3828514"/>
                <a:gd name="connsiteY4" fmla="*/ 2733665 h 2737051"/>
                <a:gd name="connsiteX5" fmla="*/ 527587 w 3828514"/>
                <a:gd name="connsiteY5" fmla="*/ 2733665 h 2737051"/>
                <a:gd name="connsiteX6" fmla="*/ 49034 w 3828514"/>
                <a:gd name="connsiteY6" fmla="*/ 1958738 h 2737051"/>
                <a:gd name="connsiteX7" fmla="*/ 352327 w 3828514"/>
                <a:gd name="connsiteY7" fmla="*/ 34697 h 2737051"/>
                <a:gd name="connsiteX0" fmla="*/ 352327 w 3828514"/>
                <a:gd name="connsiteY0" fmla="*/ 34697 h 2737051"/>
                <a:gd name="connsiteX1" fmla="*/ 2753350 w 3828514"/>
                <a:gd name="connsiteY1" fmla="*/ 141377 h 2737051"/>
                <a:gd name="connsiteX2" fmla="*/ 3820934 w 3828514"/>
                <a:gd name="connsiteY2" fmla="*/ 1196738 h 2737051"/>
                <a:gd name="connsiteX3" fmla="*/ 3828514 w 3828514"/>
                <a:gd name="connsiteY3" fmla="*/ 1963301 h 2737051"/>
                <a:gd name="connsiteX4" fmla="*/ 3310394 w 3828514"/>
                <a:gd name="connsiteY4" fmla="*/ 2339738 h 2737051"/>
                <a:gd name="connsiteX5" fmla="*/ 2753350 w 3828514"/>
                <a:gd name="connsiteY5" fmla="*/ 2733665 h 2737051"/>
                <a:gd name="connsiteX6" fmla="*/ 527587 w 3828514"/>
                <a:gd name="connsiteY6" fmla="*/ 2733665 h 2737051"/>
                <a:gd name="connsiteX7" fmla="*/ 49034 w 3828514"/>
                <a:gd name="connsiteY7" fmla="*/ 1958738 h 2737051"/>
                <a:gd name="connsiteX8" fmla="*/ 352327 w 3828514"/>
                <a:gd name="connsiteY8" fmla="*/ 34697 h 2737051"/>
                <a:gd name="connsiteX0" fmla="*/ 352327 w 3828514"/>
                <a:gd name="connsiteY0" fmla="*/ 34697 h 2737051"/>
                <a:gd name="connsiteX1" fmla="*/ 2753350 w 3828514"/>
                <a:gd name="connsiteY1" fmla="*/ 141377 h 2737051"/>
                <a:gd name="connsiteX2" fmla="*/ 3820934 w 3828514"/>
                <a:gd name="connsiteY2" fmla="*/ 1196738 h 2737051"/>
                <a:gd name="connsiteX3" fmla="*/ 3828514 w 3828514"/>
                <a:gd name="connsiteY3" fmla="*/ 1963301 h 2737051"/>
                <a:gd name="connsiteX4" fmla="*/ 3135134 w 3828514"/>
                <a:gd name="connsiteY4" fmla="*/ 2347358 h 2737051"/>
                <a:gd name="connsiteX5" fmla="*/ 2753350 w 3828514"/>
                <a:gd name="connsiteY5" fmla="*/ 2733665 h 2737051"/>
                <a:gd name="connsiteX6" fmla="*/ 527587 w 3828514"/>
                <a:gd name="connsiteY6" fmla="*/ 2733665 h 2737051"/>
                <a:gd name="connsiteX7" fmla="*/ 49034 w 3828514"/>
                <a:gd name="connsiteY7" fmla="*/ 1958738 h 2737051"/>
                <a:gd name="connsiteX8" fmla="*/ 352327 w 3828514"/>
                <a:gd name="connsiteY8" fmla="*/ 34697 h 2737051"/>
                <a:gd name="connsiteX0" fmla="*/ 352327 w 3828514"/>
                <a:gd name="connsiteY0" fmla="*/ 34697 h 2737051"/>
                <a:gd name="connsiteX1" fmla="*/ 2753350 w 3828514"/>
                <a:gd name="connsiteY1" fmla="*/ 141377 h 2737051"/>
                <a:gd name="connsiteX2" fmla="*/ 3820934 w 3828514"/>
                <a:gd name="connsiteY2" fmla="*/ 1196738 h 2737051"/>
                <a:gd name="connsiteX3" fmla="*/ 3828514 w 3828514"/>
                <a:gd name="connsiteY3" fmla="*/ 1963301 h 2737051"/>
                <a:gd name="connsiteX4" fmla="*/ 3135134 w 3828514"/>
                <a:gd name="connsiteY4" fmla="*/ 2347358 h 2737051"/>
                <a:gd name="connsiteX5" fmla="*/ 2753350 w 3828514"/>
                <a:gd name="connsiteY5" fmla="*/ 2733665 h 2737051"/>
                <a:gd name="connsiteX6" fmla="*/ 527587 w 3828514"/>
                <a:gd name="connsiteY6" fmla="*/ 2733665 h 2737051"/>
                <a:gd name="connsiteX7" fmla="*/ 49034 w 3828514"/>
                <a:gd name="connsiteY7" fmla="*/ 1958738 h 2737051"/>
                <a:gd name="connsiteX8" fmla="*/ 352327 w 3828514"/>
                <a:gd name="connsiteY8" fmla="*/ 34697 h 2737051"/>
                <a:gd name="connsiteX0" fmla="*/ 352327 w 3828514"/>
                <a:gd name="connsiteY0" fmla="*/ 59802 h 2762156"/>
                <a:gd name="connsiteX1" fmla="*/ 2753350 w 3828514"/>
                <a:gd name="connsiteY1" fmla="*/ 166482 h 2762156"/>
                <a:gd name="connsiteX2" fmla="*/ 3820934 w 3828514"/>
                <a:gd name="connsiteY2" fmla="*/ 1221843 h 2762156"/>
                <a:gd name="connsiteX3" fmla="*/ 3828514 w 3828514"/>
                <a:gd name="connsiteY3" fmla="*/ 1988406 h 2762156"/>
                <a:gd name="connsiteX4" fmla="*/ 3135134 w 3828514"/>
                <a:gd name="connsiteY4" fmla="*/ 2372463 h 2762156"/>
                <a:gd name="connsiteX5" fmla="*/ 2753350 w 3828514"/>
                <a:gd name="connsiteY5" fmla="*/ 2758770 h 2762156"/>
                <a:gd name="connsiteX6" fmla="*/ 527587 w 3828514"/>
                <a:gd name="connsiteY6" fmla="*/ 2758770 h 2762156"/>
                <a:gd name="connsiteX7" fmla="*/ 49034 w 3828514"/>
                <a:gd name="connsiteY7" fmla="*/ 1983843 h 2762156"/>
                <a:gd name="connsiteX8" fmla="*/ 352327 w 3828514"/>
                <a:gd name="connsiteY8" fmla="*/ 59802 h 2762156"/>
                <a:gd name="connsiteX0" fmla="*/ 352327 w 3828514"/>
                <a:gd name="connsiteY0" fmla="*/ 59802 h 2762156"/>
                <a:gd name="connsiteX1" fmla="*/ 2753350 w 3828514"/>
                <a:gd name="connsiteY1" fmla="*/ 166482 h 2762156"/>
                <a:gd name="connsiteX2" fmla="*/ 3820934 w 3828514"/>
                <a:gd name="connsiteY2" fmla="*/ 1221843 h 2762156"/>
                <a:gd name="connsiteX3" fmla="*/ 3828514 w 3828514"/>
                <a:gd name="connsiteY3" fmla="*/ 1988406 h 2762156"/>
                <a:gd name="connsiteX4" fmla="*/ 3135134 w 3828514"/>
                <a:gd name="connsiteY4" fmla="*/ 2372463 h 2762156"/>
                <a:gd name="connsiteX5" fmla="*/ 2753350 w 3828514"/>
                <a:gd name="connsiteY5" fmla="*/ 2758770 h 2762156"/>
                <a:gd name="connsiteX6" fmla="*/ 527587 w 3828514"/>
                <a:gd name="connsiteY6" fmla="*/ 2758770 h 2762156"/>
                <a:gd name="connsiteX7" fmla="*/ 49034 w 3828514"/>
                <a:gd name="connsiteY7" fmla="*/ 1983843 h 2762156"/>
                <a:gd name="connsiteX8" fmla="*/ 352327 w 3828514"/>
                <a:gd name="connsiteY8" fmla="*/ 59802 h 2762156"/>
                <a:gd name="connsiteX0" fmla="*/ 352327 w 3821013"/>
                <a:gd name="connsiteY0" fmla="*/ 59802 h 2762156"/>
                <a:gd name="connsiteX1" fmla="*/ 2753350 w 3821013"/>
                <a:gd name="connsiteY1" fmla="*/ 166482 h 2762156"/>
                <a:gd name="connsiteX2" fmla="*/ 3820934 w 3821013"/>
                <a:gd name="connsiteY2" fmla="*/ 1221843 h 2762156"/>
                <a:gd name="connsiteX3" fmla="*/ 3767554 w 3821013"/>
                <a:gd name="connsiteY3" fmla="*/ 1996026 h 2762156"/>
                <a:gd name="connsiteX4" fmla="*/ 3135134 w 3821013"/>
                <a:gd name="connsiteY4" fmla="*/ 2372463 h 2762156"/>
                <a:gd name="connsiteX5" fmla="*/ 2753350 w 3821013"/>
                <a:gd name="connsiteY5" fmla="*/ 2758770 h 2762156"/>
                <a:gd name="connsiteX6" fmla="*/ 527587 w 3821013"/>
                <a:gd name="connsiteY6" fmla="*/ 2758770 h 2762156"/>
                <a:gd name="connsiteX7" fmla="*/ 49034 w 3821013"/>
                <a:gd name="connsiteY7" fmla="*/ 1983843 h 2762156"/>
                <a:gd name="connsiteX8" fmla="*/ 352327 w 3821013"/>
                <a:gd name="connsiteY8" fmla="*/ 59802 h 2762156"/>
                <a:gd name="connsiteX0" fmla="*/ 352327 w 3858677"/>
                <a:gd name="connsiteY0" fmla="*/ 59802 h 2762156"/>
                <a:gd name="connsiteX1" fmla="*/ 2753350 w 3858677"/>
                <a:gd name="connsiteY1" fmla="*/ 166482 h 2762156"/>
                <a:gd name="connsiteX2" fmla="*/ 3820934 w 3858677"/>
                <a:gd name="connsiteY2" fmla="*/ 1221843 h 2762156"/>
                <a:gd name="connsiteX3" fmla="*/ 3767554 w 3858677"/>
                <a:gd name="connsiteY3" fmla="*/ 1996026 h 2762156"/>
                <a:gd name="connsiteX4" fmla="*/ 3135134 w 3858677"/>
                <a:gd name="connsiteY4" fmla="*/ 2372463 h 2762156"/>
                <a:gd name="connsiteX5" fmla="*/ 2753350 w 3858677"/>
                <a:gd name="connsiteY5" fmla="*/ 2758770 h 2762156"/>
                <a:gd name="connsiteX6" fmla="*/ 527587 w 3858677"/>
                <a:gd name="connsiteY6" fmla="*/ 2758770 h 2762156"/>
                <a:gd name="connsiteX7" fmla="*/ 49034 w 3858677"/>
                <a:gd name="connsiteY7" fmla="*/ 1983843 h 2762156"/>
                <a:gd name="connsiteX8" fmla="*/ 352327 w 3858677"/>
                <a:gd name="connsiteY8" fmla="*/ 59802 h 2762156"/>
                <a:gd name="connsiteX0" fmla="*/ 352327 w 3885375"/>
                <a:gd name="connsiteY0" fmla="*/ 59802 h 2762156"/>
                <a:gd name="connsiteX1" fmla="*/ 2753350 w 3885375"/>
                <a:gd name="connsiteY1" fmla="*/ 166482 h 2762156"/>
                <a:gd name="connsiteX2" fmla="*/ 3874274 w 3885375"/>
                <a:gd name="connsiteY2" fmla="*/ 1221843 h 2762156"/>
                <a:gd name="connsiteX3" fmla="*/ 3767554 w 3885375"/>
                <a:gd name="connsiteY3" fmla="*/ 1996026 h 2762156"/>
                <a:gd name="connsiteX4" fmla="*/ 3135134 w 3885375"/>
                <a:gd name="connsiteY4" fmla="*/ 2372463 h 2762156"/>
                <a:gd name="connsiteX5" fmla="*/ 2753350 w 3885375"/>
                <a:gd name="connsiteY5" fmla="*/ 2758770 h 2762156"/>
                <a:gd name="connsiteX6" fmla="*/ 527587 w 3885375"/>
                <a:gd name="connsiteY6" fmla="*/ 2758770 h 2762156"/>
                <a:gd name="connsiteX7" fmla="*/ 49034 w 3885375"/>
                <a:gd name="connsiteY7" fmla="*/ 1983843 h 2762156"/>
                <a:gd name="connsiteX8" fmla="*/ 352327 w 3885375"/>
                <a:gd name="connsiteY8" fmla="*/ 59802 h 2762156"/>
                <a:gd name="connsiteX0" fmla="*/ 352327 w 3905246"/>
                <a:gd name="connsiteY0" fmla="*/ 59802 h 2762156"/>
                <a:gd name="connsiteX1" fmla="*/ 2753350 w 3905246"/>
                <a:gd name="connsiteY1" fmla="*/ 166482 h 2762156"/>
                <a:gd name="connsiteX2" fmla="*/ 3874274 w 3905246"/>
                <a:gd name="connsiteY2" fmla="*/ 1221843 h 2762156"/>
                <a:gd name="connsiteX3" fmla="*/ 3767554 w 3905246"/>
                <a:gd name="connsiteY3" fmla="*/ 1996026 h 2762156"/>
                <a:gd name="connsiteX4" fmla="*/ 3135134 w 3905246"/>
                <a:gd name="connsiteY4" fmla="*/ 2372463 h 2762156"/>
                <a:gd name="connsiteX5" fmla="*/ 2753350 w 3905246"/>
                <a:gd name="connsiteY5" fmla="*/ 2758770 h 2762156"/>
                <a:gd name="connsiteX6" fmla="*/ 527587 w 3905246"/>
                <a:gd name="connsiteY6" fmla="*/ 2758770 h 2762156"/>
                <a:gd name="connsiteX7" fmla="*/ 49034 w 3905246"/>
                <a:gd name="connsiteY7" fmla="*/ 1983843 h 2762156"/>
                <a:gd name="connsiteX8" fmla="*/ 352327 w 3905246"/>
                <a:gd name="connsiteY8" fmla="*/ 59802 h 2762156"/>
                <a:gd name="connsiteX0" fmla="*/ 352327 w 3905246"/>
                <a:gd name="connsiteY0" fmla="*/ 59802 h 2762156"/>
                <a:gd name="connsiteX1" fmla="*/ 2753350 w 3905246"/>
                <a:gd name="connsiteY1" fmla="*/ 166482 h 2762156"/>
                <a:gd name="connsiteX2" fmla="*/ 3874274 w 3905246"/>
                <a:gd name="connsiteY2" fmla="*/ 1221843 h 2762156"/>
                <a:gd name="connsiteX3" fmla="*/ 3767554 w 3905246"/>
                <a:gd name="connsiteY3" fmla="*/ 1996026 h 2762156"/>
                <a:gd name="connsiteX4" fmla="*/ 3135134 w 3905246"/>
                <a:gd name="connsiteY4" fmla="*/ 2372463 h 2762156"/>
                <a:gd name="connsiteX5" fmla="*/ 2753350 w 3905246"/>
                <a:gd name="connsiteY5" fmla="*/ 2758770 h 2762156"/>
                <a:gd name="connsiteX6" fmla="*/ 527587 w 3905246"/>
                <a:gd name="connsiteY6" fmla="*/ 2758770 h 2762156"/>
                <a:gd name="connsiteX7" fmla="*/ 49034 w 3905246"/>
                <a:gd name="connsiteY7" fmla="*/ 1983843 h 2762156"/>
                <a:gd name="connsiteX8" fmla="*/ 352327 w 3905246"/>
                <a:gd name="connsiteY8" fmla="*/ 59802 h 2762156"/>
                <a:gd name="connsiteX0" fmla="*/ 352327 w 3901410"/>
                <a:gd name="connsiteY0" fmla="*/ 59802 h 2762156"/>
                <a:gd name="connsiteX1" fmla="*/ 2753350 w 3901410"/>
                <a:gd name="connsiteY1" fmla="*/ 166482 h 2762156"/>
                <a:gd name="connsiteX2" fmla="*/ 3874274 w 3901410"/>
                <a:gd name="connsiteY2" fmla="*/ 1221843 h 2762156"/>
                <a:gd name="connsiteX3" fmla="*/ 3767554 w 3901410"/>
                <a:gd name="connsiteY3" fmla="*/ 1996026 h 2762156"/>
                <a:gd name="connsiteX4" fmla="*/ 3135134 w 3901410"/>
                <a:gd name="connsiteY4" fmla="*/ 2372463 h 2762156"/>
                <a:gd name="connsiteX5" fmla="*/ 2753350 w 3901410"/>
                <a:gd name="connsiteY5" fmla="*/ 2758770 h 2762156"/>
                <a:gd name="connsiteX6" fmla="*/ 527587 w 3901410"/>
                <a:gd name="connsiteY6" fmla="*/ 2758770 h 2762156"/>
                <a:gd name="connsiteX7" fmla="*/ 49034 w 3901410"/>
                <a:gd name="connsiteY7" fmla="*/ 1983843 h 2762156"/>
                <a:gd name="connsiteX8" fmla="*/ 352327 w 3901410"/>
                <a:gd name="connsiteY8" fmla="*/ 59802 h 2762156"/>
                <a:gd name="connsiteX0" fmla="*/ 352327 w 3901410"/>
                <a:gd name="connsiteY0" fmla="*/ 59802 h 2762156"/>
                <a:gd name="connsiteX1" fmla="*/ 2753350 w 3901410"/>
                <a:gd name="connsiteY1" fmla="*/ 166482 h 2762156"/>
                <a:gd name="connsiteX2" fmla="*/ 3874274 w 3901410"/>
                <a:gd name="connsiteY2" fmla="*/ 1221843 h 2762156"/>
                <a:gd name="connsiteX3" fmla="*/ 3767554 w 3901410"/>
                <a:gd name="connsiteY3" fmla="*/ 1996026 h 2762156"/>
                <a:gd name="connsiteX4" fmla="*/ 3135134 w 3901410"/>
                <a:gd name="connsiteY4" fmla="*/ 2372463 h 2762156"/>
                <a:gd name="connsiteX5" fmla="*/ 2753350 w 3901410"/>
                <a:gd name="connsiteY5" fmla="*/ 2758770 h 2762156"/>
                <a:gd name="connsiteX6" fmla="*/ 527587 w 3901410"/>
                <a:gd name="connsiteY6" fmla="*/ 2758770 h 2762156"/>
                <a:gd name="connsiteX7" fmla="*/ 49034 w 3901410"/>
                <a:gd name="connsiteY7" fmla="*/ 1983843 h 2762156"/>
                <a:gd name="connsiteX8" fmla="*/ 352327 w 3901410"/>
                <a:gd name="connsiteY8" fmla="*/ 59802 h 2762156"/>
                <a:gd name="connsiteX0" fmla="*/ 352327 w 3901410"/>
                <a:gd name="connsiteY0" fmla="*/ 59802 h 2762156"/>
                <a:gd name="connsiteX1" fmla="*/ 2753350 w 3901410"/>
                <a:gd name="connsiteY1" fmla="*/ 166482 h 2762156"/>
                <a:gd name="connsiteX2" fmla="*/ 3874274 w 3901410"/>
                <a:gd name="connsiteY2" fmla="*/ 1221843 h 2762156"/>
                <a:gd name="connsiteX3" fmla="*/ 3767554 w 3901410"/>
                <a:gd name="connsiteY3" fmla="*/ 1996026 h 2762156"/>
                <a:gd name="connsiteX4" fmla="*/ 3135134 w 3901410"/>
                <a:gd name="connsiteY4" fmla="*/ 2372463 h 2762156"/>
                <a:gd name="connsiteX5" fmla="*/ 2753350 w 3901410"/>
                <a:gd name="connsiteY5" fmla="*/ 2758770 h 2762156"/>
                <a:gd name="connsiteX6" fmla="*/ 527587 w 3901410"/>
                <a:gd name="connsiteY6" fmla="*/ 2758770 h 2762156"/>
                <a:gd name="connsiteX7" fmla="*/ 49034 w 3901410"/>
                <a:gd name="connsiteY7" fmla="*/ 1983843 h 2762156"/>
                <a:gd name="connsiteX8" fmla="*/ 352327 w 3901410"/>
                <a:gd name="connsiteY8" fmla="*/ 59802 h 2762156"/>
                <a:gd name="connsiteX0" fmla="*/ 352327 w 3901410"/>
                <a:gd name="connsiteY0" fmla="*/ 59802 h 2826503"/>
                <a:gd name="connsiteX1" fmla="*/ 2753350 w 3901410"/>
                <a:gd name="connsiteY1" fmla="*/ 166482 h 2826503"/>
                <a:gd name="connsiteX2" fmla="*/ 3874274 w 3901410"/>
                <a:gd name="connsiteY2" fmla="*/ 1221843 h 2826503"/>
                <a:gd name="connsiteX3" fmla="*/ 3767554 w 3901410"/>
                <a:gd name="connsiteY3" fmla="*/ 1996026 h 2826503"/>
                <a:gd name="connsiteX4" fmla="*/ 3135134 w 3901410"/>
                <a:gd name="connsiteY4" fmla="*/ 2372463 h 2826503"/>
                <a:gd name="connsiteX5" fmla="*/ 2753350 w 3901410"/>
                <a:gd name="connsiteY5" fmla="*/ 2758770 h 2826503"/>
                <a:gd name="connsiteX6" fmla="*/ 527587 w 3901410"/>
                <a:gd name="connsiteY6" fmla="*/ 2758770 h 2826503"/>
                <a:gd name="connsiteX7" fmla="*/ 49034 w 3901410"/>
                <a:gd name="connsiteY7" fmla="*/ 1983843 h 2826503"/>
                <a:gd name="connsiteX8" fmla="*/ 352327 w 3901410"/>
                <a:gd name="connsiteY8" fmla="*/ 59802 h 2826503"/>
                <a:gd name="connsiteX0" fmla="*/ 352327 w 3901410"/>
                <a:gd name="connsiteY0" fmla="*/ 59802 h 2844432"/>
                <a:gd name="connsiteX1" fmla="*/ 2753350 w 3901410"/>
                <a:gd name="connsiteY1" fmla="*/ 166482 h 2844432"/>
                <a:gd name="connsiteX2" fmla="*/ 3874274 w 3901410"/>
                <a:gd name="connsiteY2" fmla="*/ 1221843 h 2844432"/>
                <a:gd name="connsiteX3" fmla="*/ 3767554 w 3901410"/>
                <a:gd name="connsiteY3" fmla="*/ 1996026 h 2844432"/>
                <a:gd name="connsiteX4" fmla="*/ 3135134 w 3901410"/>
                <a:gd name="connsiteY4" fmla="*/ 2372463 h 2844432"/>
                <a:gd name="connsiteX5" fmla="*/ 2753350 w 3901410"/>
                <a:gd name="connsiteY5" fmla="*/ 2758770 h 2844432"/>
                <a:gd name="connsiteX6" fmla="*/ 527587 w 3901410"/>
                <a:gd name="connsiteY6" fmla="*/ 2758770 h 2844432"/>
                <a:gd name="connsiteX7" fmla="*/ 49034 w 3901410"/>
                <a:gd name="connsiteY7" fmla="*/ 1983843 h 2844432"/>
                <a:gd name="connsiteX8" fmla="*/ 352327 w 3901410"/>
                <a:gd name="connsiteY8" fmla="*/ 59802 h 2844432"/>
                <a:gd name="connsiteX0" fmla="*/ 352327 w 3901410"/>
                <a:gd name="connsiteY0" fmla="*/ 59802 h 2805084"/>
                <a:gd name="connsiteX1" fmla="*/ 2753350 w 3901410"/>
                <a:gd name="connsiteY1" fmla="*/ 166482 h 2805084"/>
                <a:gd name="connsiteX2" fmla="*/ 3874274 w 3901410"/>
                <a:gd name="connsiteY2" fmla="*/ 1221843 h 2805084"/>
                <a:gd name="connsiteX3" fmla="*/ 3767554 w 3901410"/>
                <a:gd name="connsiteY3" fmla="*/ 1996026 h 2805084"/>
                <a:gd name="connsiteX4" fmla="*/ 3135134 w 3901410"/>
                <a:gd name="connsiteY4" fmla="*/ 2372463 h 2805084"/>
                <a:gd name="connsiteX5" fmla="*/ 2753350 w 3901410"/>
                <a:gd name="connsiteY5" fmla="*/ 2758770 h 2805084"/>
                <a:gd name="connsiteX6" fmla="*/ 603787 w 3901410"/>
                <a:gd name="connsiteY6" fmla="*/ 2575890 h 2805084"/>
                <a:gd name="connsiteX7" fmla="*/ 49034 w 3901410"/>
                <a:gd name="connsiteY7" fmla="*/ 1983843 h 2805084"/>
                <a:gd name="connsiteX8" fmla="*/ 352327 w 3901410"/>
                <a:gd name="connsiteY8" fmla="*/ 59802 h 2805084"/>
                <a:gd name="connsiteX0" fmla="*/ 344361 w 3893444"/>
                <a:gd name="connsiteY0" fmla="*/ 59802 h 2805084"/>
                <a:gd name="connsiteX1" fmla="*/ 2745384 w 3893444"/>
                <a:gd name="connsiteY1" fmla="*/ 166482 h 2805084"/>
                <a:gd name="connsiteX2" fmla="*/ 3866308 w 3893444"/>
                <a:gd name="connsiteY2" fmla="*/ 1221843 h 2805084"/>
                <a:gd name="connsiteX3" fmla="*/ 3759588 w 3893444"/>
                <a:gd name="connsiteY3" fmla="*/ 1996026 h 2805084"/>
                <a:gd name="connsiteX4" fmla="*/ 3127168 w 3893444"/>
                <a:gd name="connsiteY4" fmla="*/ 2372463 h 2805084"/>
                <a:gd name="connsiteX5" fmla="*/ 2745384 w 3893444"/>
                <a:gd name="connsiteY5" fmla="*/ 2758770 h 2805084"/>
                <a:gd name="connsiteX6" fmla="*/ 595821 w 3893444"/>
                <a:gd name="connsiteY6" fmla="*/ 2575890 h 2805084"/>
                <a:gd name="connsiteX7" fmla="*/ 63928 w 3893444"/>
                <a:gd name="connsiteY7" fmla="*/ 1694283 h 2805084"/>
                <a:gd name="connsiteX8" fmla="*/ 344361 w 3893444"/>
                <a:gd name="connsiteY8" fmla="*/ 59802 h 2805084"/>
                <a:gd name="connsiteX0" fmla="*/ 362042 w 3911125"/>
                <a:gd name="connsiteY0" fmla="*/ 59802 h 2805084"/>
                <a:gd name="connsiteX1" fmla="*/ 2763065 w 3911125"/>
                <a:gd name="connsiteY1" fmla="*/ 166482 h 2805084"/>
                <a:gd name="connsiteX2" fmla="*/ 3883989 w 3911125"/>
                <a:gd name="connsiteY2" fmla="*/ 1221843 h 2805084"/>
                <a:gd name="connsiteX3" fmla="*/ 3777269 w 3911125"/>
                <a:gd name="connsiteY3" fmla="*/ 1996026 h 2805084"/>
                <a:gd name="connsiteX4" fmla="*/ 3144849 w 3911125"/>
                <a:gd name="connsiteY4" fmla="*/ 2372463 h 2805084"/>
                <a:gd name="connsiteX5" fmla="*/ 2763065 w 3911125"/>
                <a:gd name="connsiteY5" fmla="*/ 2758770 h 2805084"/>
                <a:gd name="connsiteX6" fmla="*/ 613502 w 3911125"/>
                <a:gd name="connsiteY6" fmla="*/ 2575890 h 2805084"/>
                <a:gd name="connsiteX7" fmla="*/ 81609 w 3911125"/>
                <a:gd name="connsiteY7" fmla="*/ 1694283 h 2805084"/>
                <a:gd name="connsiteX8" fmla="*/ 362042 w 3911125"/>
                <a:gd name="connsiteY8" fmla="*/ 59802 h 2805084"/>
                <a:gd name="connsiteX0" fmla="*/ 368557 w 3917640"/>
                <a:gd name="connsiteY0" fmla="*/ 59802 h 2805084"/>
                <a:gd name="connsiteX1" fmla="*/ 2769580 w 3917640"/>
                <a:gd name="connsiteY1" fmla="*/ 166482 h 2805084"/>
                <a:gd name="connsiteX2" fmla="*/ 3890504 w 3917640"/>
                <a:gd name="connsiteY2" fmla="*/ 1221843 h 2805084"/>
                <a:gd name="connsiteX3" fmla="*/ 3783784 w 3917640"/>
                <a:gd name="connsiteY3" fmla="*/ 1996026 h 2805084"/>
                <a:gd name="connsiteX4" fmla="*/ 3151364 w 3917640"/>
                <a:gd name="connsiteY4" fmla="*/ 2372463 h 2805084"/>
                <a:gd name="connsiteX5" fmla="*/ 2769580 w 3917640"/>
                <a:gd name="connsiteY5" fmla="*/ 2758770 h 2805084"/>
                <a:gd name="connsiteX6" fmla="*/ 620017 w 3917640"/>
                <a:gd name="connsiteY6" fmla="*/ 2575890 h 2805084"/>
                <a:gd name="connsiteX7" fmla="*/ 88124 w 3917640"/>
                <a:gd name="connsiteY7" fmla="*/ 1694283 h 2805084"/>
                <a:gd name="connsiteX8" fmla="*/ 368557 w 3917640"/>
                <a:gd name="connsiteY8" fmla="*/ 59802 h 2805084"/>
                <a:gd name="connsiteX0" fmla="*/ 368557 w 3917640"/>
                <a:gd name="connsiteY0" fmla="*/ 59802 h 2805084"/>
                <a:gd name="connsiteX1" fmla="*/ 2769580 w 3917640"/>
                <a:gd name="connsiteY1" fmla="*/ 166482 h 2805084"/>
                <a:gd name="connsiteX2" fmla="*/ 3890504 w 3917640"/>
                <a:gd name="connsiteY2" fmla="*/ 1221843 h 2805084"/>
                <a:gd name="connsiteX3" fmla="*/ 3783784 w 3917640"/>
                <a:gd name="connsiteY3" fmla="*/ 1996026 h 2805084"/>
                <a:gd name="connsiteX4" fmla="*/ 3151364 w 3917640"/>
                <a:gd name="connsiteY4" fmla="*/ 2372463 h 2805084"/>
                <a:gd name="connsiteX5" fmla="*/ 2769580 w 3917640"/>
                <a:gd name="connsiteY5" fmla="*/ 2758770 h 2805084"/>
                <a:gd name="connsiteX6" fmla="*/ 620017 w 3917640"/>
                <a:gd name="connsiteY6" fmla="*/ 2575890 h 2805084"/>
                <a:gd name="connsiteX7" fmla="*/ 88124 w 3917640"/>
                <a:gd name="connsiteY7" fmla="*/ 1694283 h 2805084"/>
                <a:gd name="connsiteX8" fmla="*/ 368557 w 3917640"/>
                <a:gd name="connsiteY8" fmla="*/ 59802 h 280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7640" h="2805084">
                  <a:moveTo>
                    <a:pt x="368557" y="59802"/>
                  </a:moveTo>
                  <a:cubicBezTo>
                    <a:pt x="1206998" y="-49418"/>
                    <a:pt x="1992099" y="-6238"/>
                    <a:pt x="2769580" y="166482"/>
                  </a:cubicBezTo>
                  <a:cubicBezTo>
                    <a:pt x="3376901" y="350629"/>
                    <a:pt x="3839443" y="877676"/>
                    <a:pt x="3890504" y="1221843"/>
                  </a:cubicBezTo>
                  <a:cubicBezTo>
                    <a:pt x="3938751" y="1545944"/>
                    <a:pt x="3933657" y="1885285"/>
                    <a:pt x="3783784" y="1996026"/>
                  </a:cubicBezTo>
                  <a:cubicBezTo>
                    <a:pt x="3572977" y="2121505"/>
                    <a:pt x="3369791" y="2140304"/>
                    <a:pt x="3151364" y="2372463"/>
                  </a:cubicBezTo>
                  <a:cubicBezTo>
                    <a:pt x="3024103" y="2501232"/>
                    <a:pt x="3026381" y="2713821"/>
                    <a:pt x="2769580" y="2758770"/>
                  </a:cubicBezTo>
                  <a:cubicBezTo>
                    <a:pt x="1852399" y="2911170"/>
                    <a:pt x="935218" y="2644470"/>
                    <a:pt x="620017" y="2575890"/>
                  </a:cubicBezTo>
                  <a:cubicBezTo>
                    <a:pt x="156598" y="2445465"/>
                    <a:pt x="32244" y="2144111"/>
                    <a:pt x="88124" y="1694283"/>
                  </a:cubicBezTo>
                  <a:cubicBezTo>
                    <a:pt x="212584" y="901555"/>
                    <a:pt x="-338702" y="170925"/>
                    <a:pt x="368557" y="59802"/>
                  </a:cubicBezTo>
                  <a:close/>
                </a:path>
              </a:pathLst>
            </a:custGeom>
            <a:gradFill flip="none" rotWithShape="1">
              <a:gsLst>
                <a:gs pos="0">
                  <a:srgbClr val="FFC000">
                    <a:alpha val="82000"/>
                  </a:srgbClr>
                </a:gs>
                <a:gs pos="86000">
                  <a:schemeClr val="tx1">
                    <a:lumMod val="92000"/>
                    <a:alpha val="83000"/>
                  </a:schemeClr>
                </a:gs>
                <a:gs pos="52000">
                  <a:srgbClr val="FF0000">
                    <a:alpha val="79000"/>
                  </a:srgbClr>
                </a:gs>
                <a:gs pos="99000">
                  <a:schemeClr val="tx1">
                    <a:lumMod val="100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6" name="Gerade Verbindung 25"/>
            <p:cNvCxnSpPr/>
            <p:nvPr/>
          </p:nvCxnSpPr>
          <p:spPr>
            <a:xfrm>
              <a:off x="1311791" y="1680686"/>
              <a:ext cx="0" cy="2880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877368" y="3481724"/>
              <a:ext cx="63367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ichtungspfeil 10"/>
            <p:cNvSpPr/>
            <p:nvPr/>
          </p:nvSpPr>
          <p:spPr>
            <a:xfrm flipH="1">
              <a:off x="2094015" y="2188473"/>
              <a:ext cx="2745060" cy="1785337"/>
            </a:xfrm>
            <a:custGeom>
              <a:avLst/>
              <a:gdLst>
                <a:gd name="connsiteX0" fmla="*/ 0 w 3240360"/>
                <a:gd name="connsiteY0" fmla="*/ 0 h 1368152"/>
                <a:gd name="connsiteX1" fmla="*/ 2556284 w 3240360"/>
                <a:gd name="connsiteY1" fmla="*/ 0 h 1368152"/>
                <a:gd name="connsiteX2" fmla="*/ 3240360 w 3240360"/>
                <a:gd name="connsiteY2" fmla="*/ 684076 h 1368152"/>
                <a:gd name="connsiteX3" fmla="*/ 2556284 w 3240360"/>
                <a:gd name="connsiteY3" fmla="*/ 1368152 h 1368152"/>
                <a:gd name="connsiteX4" fmla="*/ 0 w 3240360"/>
                <a:gd name="connsiteY4" fmla="*/ 1368152 h 1368152"/>
                <a:gd name="connsiteX5" fmla="*/ 0 w 3240360"/>
                <a:gd name="connsiteY5" fmla="*/ 0 h 1368152"/>
                <a:gd name="connsiteX0" fmla="*/ 0 w 3240360"/>
                <a:gd name="connsiteY0" fmla="*/ 426720 h 1794872"/>
                <a:gd name="connsiteX1" fmla="*/ 1786664 w 3240360"/>
                <a:gd name="connsiteY1" fmla="*/ 0 h 1794872"/>
                <a:gd name="connsiteX2" fmla="*/ 3240360 w 3240360"/>
                <a:gd name="connsiteY2" fmla="*/ 1110796 h 1794872"/>
                <a:gd name="connsiteX3" fmla="*/ 2556284 w 3240360"/>
                <a:gd name="connsiteY3" fmla="*/ 1794872 h 1794872"/>
                <a:gd name="connsiteX4" fmla="*/ 0 w 3240360"/>
                <a:gd name="connsiteY4" fmla="*/ 1794872 h 1794872"/>
                <a:gd name="connsiteX5" fmla="*/ 0 w 3240360"/>
                <a:gd name="connsiteY5" fmla="*/ 426720 h 1794872"/>
                <a:gd name="connsiteX0" fmla="*/ 510540 w 3240360"/>
                <a:gd name="connsiteY0" fmla="*/ 373380 h 1794872"/>
                <a:gd name="connsiteX1" fmla="*/ 1786664 w 3240360"/>
                <a:gd name="connsiteY1" fmla="*/ 0 h 1794872"/>
                <a:gd name="connsiteX2" fmla="*/ 3240360 w 3240360"/>
                <a:gd name="connsiteY2" fmla="*/ 1110796 h 1794872"/>
                <a:gd name="connsiteX3" fmla="*/ 2556284 w 3240360"/>
                <a:gd name="connsiteY3" fmla="*/ 1794872 h 1794872"/>
                <a:gd name="connsiteX4" fmla="*/ 0 w 3240360"/>
                <a:gd name="connsiteY4" fmla="*/ 1794872 h 1794872"/>
                <a:gd name="connsiteX5" fmla="*/ 510540 w 3240360"/>
                <a:gd name="connsiteY5" fmla="*/ 373380 h 1794872"/>
                <a:gd name="connsiteX0" fmla="*/ 495300 w 3240360"/>
                <a:gd name="connsiteY0" fmla="*/ 320040 h 1794872"/>
                <a:gd name="connsiteX1" fmla="*/ 1786664 w 3240360"/>
                <a:gd name="connsiteY1" fmla="*/ 0 h 1794872"/>
                <a:gd name="connsiteX2" fmla="*/ 3240360 w 3240360"/>
                <a:gd name="connsiteY2" fmla="*/ 1110796 h 1794872"/>
                <a:gd name="connsiteX3" fmla="*/ 2556284 w 3240360"/>
                <a:gd name="connsiteY3" fmla="*/ 1794872 h 1794872"/>
                <a:gd name="connsiteX4" fmla="*/ 0 w 3240360"/>
                <a:gd name="connsiteY4" fmla="*/ 1794872 h 1794872"/>
                <a:gd name="connsiteX5" fmla="*/ 495300 w 3240360"/>
                <a:gd name="connsiteY5" fmla="*/ 320040 h 1794872"/>
                <a:gd name="connsiteX0" fmla="*/ 38100 w 2783160"/>
                <a:gd name="connsiteY0" fmla="*/ 320040 h 1794872"/>
                <a:gd name="connsiteX1" fmla="*/ 1329464 w 2783160"/>
                <a:gd name="connsiteY1" fmla="*/ 0 h 1794872"/>
                <a:gd name="connsiteX2" fmla="*/ 2783160 w 2783160"/>
                <a:gd name="connsiteY2" fmla="*/ 1110796 h 1794872"/>
                <a:gd name="connsiteX3" fmla="*/ 2099084 w 2783160"/>
                <a:gd name="connsiteY3" fmla="*/ 1794872 h 1794872"/>
                <a:gd name="connsiteX4" fmla="*/ 0 w 2783160"/>
                <a:gd name="connsiteY4" fmla="*/ 1680572 h 1794872"/>
                <a:gd name="connsiteX5" fmla="*/ 38100 w 2783160"/>
                <a:gd name="connsiteY5" fmla="*/ 320040 h 1794872"/>
                <a:gd name="connsiteX0" fmla="*/ 22860 w 2767920"/>
                <a:gd name="connsiteY0" fmla="*/ 320040 h 1794872"/>
                <a:gd name="connsiteX1" fmla="*/ 1314224 w 2767920"/>
                <a:gd name="connsiteY1" fmla="*/ 0 h 1794872"/>
                <a:gd name="connsiteX2" fmla="*/ 2767920 w 2767920"/>
                <a:gd name="connsiteY2" fmla="*/ 1110796 h 1794872"/>
                <a:gd name="connsiteX3" fmla="*/ 2083844 w 2767920"/>
                <a:gd name="connsiteY3" fmla="*/ 1794872 h 1794872"/>
                <a:gd name="connsiteX4" fmla="*/ 0 w 2767920"/>
                <a:gd name="connsiteY4" fmla="*/ 1528172 h 1794872"/>
                <a:gd name="connsiteX5" fmla="*/ 22860 w 2767920"/>
                <a:gd name="connsiteY5" fmla="*/ 320040 h 1794872"/>
                <a:gd name="connsiteX0" fmla="*/ 22860 w 2767920"/>
                <a:gd name="connsiteY0" fmla="*/ 320040 h 1528172"/>
                <a:gd name="connsiteX1" fmla="*/ 1314224 w 2767920"/>
                <a:gd name="connsiteY1" fmla="*/ 0 h 1528172"/>
                <a:gd name="connsiteX2" fmla="*/ 2767920 w 2767920"/>
                <a:gd name="connsiteY2" fmla="*/ 1110796 h 1528172"/>
                <a:gd name="connsiteX3" fmla="*/ 1276124 w 2767920"/>
                <a:gd name="connsiteY3" fmla="*/ 1520552 h 1528172"/>
                <a:gd name="connsiteX4" fmla="*/ 0 w 2767920"/>
                <a:gd name="connsiteY4" fmla="*/ 1528172 h 1528172"/>
                <a:gd name="connsiteX5" fmla="*/ 22860 w 2767920"/>
                <a:gd name="connsiteY5" fmla="*/ 320040 h 1528172"/>
                <a:gd name="connsiteX0" fmla="*/ 22860 w 2767920"/>
                <a:gd name="connsiteY0" fmla="*/ 320040 h 1520552"/>
                <a:gd name="connsiteX1" fmla="*/ 1314224 w 2767920"/>
                <a:gd name="connsiteY1" fmla="*/ 0 h 1520552"/>
                <a:gd name="connsiteX2" fmla="*/ 2767920 w 2767920"/>
                <a:gd name="connsiteY2" fmla="*/ 1110796 h 1520552"/>
                <a:gd name="connsiteX3" fmla="*/ 1276124 w 2767920"/>
                <a:gd name="connsiteY3" fmla="*/ 1520552 h 1520552"/>
                <a:gd name="connsiteX4" fmla="*/ 0 w 2767920"/>
                <a:gd name="connsiteY4" fmla="*/ 1398632 h 1520552"/>
                <a:gd name="connsiteX5" fmla="*/ 22860 w 2767920"/>
                <a:gd name="connsiteY5" fmla="*/ 320040 h 1520552"/>
                <a:gd name="connsiteX0" fmla="*/ 0 w 2745060"/>
                <a:gd name="connsiteY0" fmla="*/ 320040 h 1520552"/>
                <a:gd name="connsiteX1" fmla="*/ 1291364 w 2745060"/>
                <a:gd name="connsiteY1" fmla="*/ 0 h 1520552"/>
                <a:gd name="connsiteX2" fmla="*/ 2745060 w 2745060"/>
                <a:gd name="connsiteY2" fmla="*/ 1110796 h 1520552"/>
                <a:gd name="connsiteX3" fmla="*/ 1253264 w 2745060"/>
                <a:gd name="connsiteY3" fmla="*/ 1520552 h 1520552"/>
                <a:gd name="connsiteX4" fmla="*/ 0 w 2745060"/>
                <a:gd name="connsiteY4" fmla="*/ 1398632 h 1520552"/>
                <a:gd name="connsiteX5" fmla="*/ 0 w 2745060"/>
                <a:gd name="connsiteY5" fmla="*/ 320040 h 1520552"/>
                <a:gd name="connsiteX0" fmla="*/ 0 w 2745060"/>
                <a:gd name="connsiteY0" fmla="*/ 320040 h 1520552"/>
                <a:gd name="connsiteX1" fmla="*/ 1291364 w 2745060"/>
                <a:gd name="connsiteY1" fmla="*/ 0 h 1520552"/>
                <a:gd name="connsiteX2" fmla="*/ 2745060 w 2745060"/>
                <a:gd name="connsiteY2" fmla="*/ 1110796 h 1520552"/>
                <a:gd name="connsiteX3" fmla="*/ 1253264 w 2745060"/>
                <a:gd name="connsiteY3" fmla="*/ 1520552 h 1520552"/>
                <a:gd name="connsiteX4" fmla="*/ 0 w 2745060"/>
                <a:gd name="connsiteY4" fmla="*/ 1398632 h 1520552"/>
                <a:gd name="connsiteX5" fmla="*/ 0 w 2745060"/>
                <a:gd name="connsiteY5" fmla="*/ 320040 h 1520552"/>
                <a:gd name="connsiteX0" fmla="*/ 0 w 2745060"/>
                <a:gd name="connsiteY0" fmla="*/ 320040 h 1520552"/>
                <a:gd name="connsiteX1" fmla="*/ 1291364 w 2745060"/>
                <a:gd name="connsiteY1" fmla="*/ 0 h 1520552"/>
                <a:gd name="connsiteX2" fmla="*/ 2745060 w 2745060"/>
                <a:gd name="connsiteY2" fmla="*/ 1110796 h 1520552"/>
                <a:gd name="connsiteX3" fmla="*/ 1253264 w 2745060"/>
                <a:gd name="connsiteY3" fmla="*/ 1520552 h 1520552"/>
                <a:gd name="connsiteX4" fmla="*/ 0 w 2745060"/>
                <a:gd name="connsiteY4" fmla="*/ 1398632 h 1520552"/>
                <a:gd name="connsiteX5" fmla="*/ 0 w 2745060"/>
                <a:gd name="connsiteY5" fmla="*/ 320040 h 1520552"/>
                <a:gd name="connsiteX0" fmla="*/ 0 w 2745060"/>
                <a:gd name="connsiteY0" fmla="*/ 320040 h 1520552"/>
                <a:gd name="connsiteX1" fmla="*/ 1291364 w 2745060"/>
                <a:gd name="connsiteY1" fmla="*/ 0 h 1520552"/>
                <a:gd name="connsiteX2" fmla="*/ 2745060 w 2745060"/>
                <a:gd name="connsiteY2" fmla="*/ 1110796 h 1520552"/>
                <a:gd name="connsiteX3" fmla="*/ 1253264 w 2745060"/>
                <a:gd name="connsiteY3" fmla="*/ 1520552 h 1520552"/>
                <a:gd name="connsiteX4" fmla="*/ 0 w 2745060"/>
                <a:gd name="connsiteY4" fmla="*/ 1398632 h 1520552"/>
                <a:gd name="connsiteX5" fmla="*/ 0 w 2745060"/>
                <a:gd name="connsiteY5" fmla="*/ 320040 h 1520552"/>
                <a:gd name="connsiteX0" fmla="*/ 0 w 2745060"/>
                <a:gd name="connsiteY0" fmla="*/ 320040 h 1520552"/>
                <a:gd name="connsiteX1" fmla="*/ 1291364 w 2745060"/>
                <a:gd name="connsiteY1" fmla="*/ 0 h 1520552"/>
                <a:gd name="connsiteX2" fmla="*/ 2745060 w 2745060"/>
                <a:gd name="connsiteY2" fmla="*/ 1110796 h 1520552"/>
                <a:gd name="connsiteX3" fmla="*/ 1253264 w 2745060"/>
                <a:gd name="connsiteY3" fmla="*/ 1520552 h 1520552"/>
                <a:gd name="connsiteX4" fmla="*/ 0 w 2745060"/>
                <a:gd name="connsiteY4" fmla="*/ 1398632 h 1520552"/>
                <a:gd name="connsiteX5" fmla="*/ 0 w 2745060"/>
                <a:gd name="connsiteY5" fmla="*/ 320040 h 1520552"/>
                <a:gd name="connsiteX0" fmla="*/ 0 w 2745060"/>
                <a:gd name="connsiteY0" fmla="*/ 320040 h 1520552"/>
                <a:gd name="connsiteX1" fmla="*/ 1291364 w 2745060"/>
                <a:gd name="connsiteY1" fmla="*/ 0 h 1520552"/>
                <a:gd name="connsiteX2" fmla="*/ 2745060 w 2745060"/>
                <a:gd name="connsiteY2" fmla="*/ 1110796 h 1520552"/>
                <a:gd name="connsiteX3" fmla="*/ 1253264 w 2745060"/>
                <a:gd name="connsiteY3" fmla="*/ 1520552 h 1520552"/>
                <a:gd name="connsiteX4" fmla="*/ 0 w 2745060"/>
                <a:gd name="connsiteY4" fmla="*/ 1398632 h 1520552"/>
                <a:gd name="connsiteX5" fmla="*/ 0 w 2745060"/>
                <a:gd name="connsiteY5" fmla="*/ 320040 h 1520552"/>
                <a:gd name="connsiteX0" fmla="*/ 0 w 2745060"/>
                <a:gd name="connsiteY0" fmla="*/ 320040 h 1520552"/>
                <a:gd name="connsiteX1" fmla="*/ 1291364 w 2745060"/>
                <a:gd name="connsiteY1" fmla="*/ 0 h 1520552"/>
                <a:gd name="connsiteX2" fmla="*/ 2745060 w 2745060"/>
                <a:gd name="connsiteY2" fmla="*/ 1110796 h 1520552"/>
                <a:gd name="connsiteX3" fmla="*/ 1276124 w 2745060"/>
                <a:gd name="connsiteY3" fmla="*/ 1520552 h 1520552"/>
                <a:gd name="connsiteX4" fmla="*/ 0 w 2745060"/>
                <a:gd name="connsiteY4" fmla="*/ 1398632 h 1520552"/>
                <a:gd name="connsiteX5" fmla="*/ 0 w 2745060"/>
                <a:gd name="connsiteY5" fmla="*/ 320040 h 152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060" h="1520552">
                  <a:moveTo>
                    <a:pt x="0" y="320040"/>
                  </a:moveTo>
                  <a:lnTo>
                    <a:pt x="1291364" y="0"/>
                  </a:lnTo>
                  <a:cubicBezTo>
                    <a:pt x="1760689" y="659825"/>
                    <a:pt x="2191915" y="946271"/>
                    <a:pt x="2745060" y="1110796"/>
                  </a:cubicBezTo>
                  <a:cubicBezTo>
                    <a:pt x="2209695" y="1178801"/>
                    <a:pt x="1750529" y="1300147"/>
                    <a:pt x="1276124" y="1520552"/>
                  </a:cubicBezTo>
                  <a:lnTo>
                    <a:pt x="0" y="1398632"/>
                  </a:lnTo>
                  <a:lnTo>
                    <a:pt x="0" y="320040"/>
                  </a:lnTo>
                  <a:close/>
                </a:path>
              </a:pathLst>
            </a:custGeom>
            <a:solidFill>
              <a:srgbClr val="00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p:cNvSpPr txBox="1"/>
            <p:nvPr/>
          </p:nvSpPr>
          <p:spPr>
            <a:xfrm>
              <a:off x="762197" y="1965320"/>
              <a:ext cx="478016" cy="800219"/>
            </a:xfrm>
            <a:prstGeom prst="rect">
              <a:avLst/>
            </a:prstGeom>
            <a:noFill/>
          </p:spPr>
          <p:txBody>
            <a:bodyPr wrap="none" rtlCol="0">
              <a:spAutoFit/>
            </a:bodyPr>
            <a:lstStyle/>
            <a:p>
              <a:r>
                <a:rPr lang="de-DE" sz="4600" b="1" dirty="0" smtClean="0"/>
                <a:t>+</a:t>
              </a:r>
              <a:endParaRPr lang="de-DE" sz="4600" b="1" dirty="0"/>
            </a:p>
          </p:txBody>
        </p:sp>
        <p:sp>
          <p:nvSpPr>
            <p:cNvPr id="30" name="Textfeld 29"/>
            <p:cNvSpPr txBox="1"/>
            <p:nvPr/>
          </p:nvSpPr>
          <p:spPr>
            <a:xfrm>
              <a:off x="919899" y="3664064"/>
              <a:ext cx="184731" cy="707886"/>
            </a:xfrm>
            <a:prstGeom prst="rect">
              <a:avLst/>
            </a:prstGeom>
            <a:noFill/>
          </p:spPr>
          <p:txBody>
            <a:bodyPr wrap="none" rtlCol="0">
              <a:spAutoFit/>
            </a:bodyPr>
            <a:lstStyle/>
            <a:p>
              <a:r>
                <a:rPr lang="de-DE" sz="4000" b="1" dirty="0" smtClean="0"/>
                <a:t>̶</a:t>
              </a:r>
              <a:endParaRPr lang="de-DE" sz="4000" b="1" dirty="0"/>
            </a:p>
          </p:txBody>
        </p:sp>
        <p:sp>
          <p:nvSpPr>
            <p:cNvPr id="31" name="Textfeld 30"/>
            <p:cNvSpPr txBox="1"/>
            <p:nvPr/>
          </p:nvSpPr>
          <p:spPr>
            <a:xfrm>
              <a:off x="6024487" y="3567127"/>
              <a:ext cx="995785" cy="523220"/>
            </a:xfrm>
            <a:prstGeom prst="rect">
              <a:avLst/>
            </a:prstGeom>
            <a:noFill/>
          </p:spPr>
          <p:txBody>
            <a:bodyPr wrap="none" rtlCol="0">
              <a:spAutoFit/>
            </a:bodyPr>
            <a:lstStyle/>
            <a:p>
              <a:r>
                <a:rPr lang="de-DE" sz="2800" b="1" dirty="0" smtClean="0"/>
                <a:t>km/h</a:t>
              </a:r>
              <a:endParaRPr lang="de-DE" sz="2800" b="1" dirty="0"/>
            </a:p>
          </p:txBody>
        </p:sp>
      </p:grpSp>
      <p:sp>
        <p:nvSpPr>
          <p:cNvPr id="22" name="Textfeld 21"/>
          <p:cNvSpPr txBox="1"/>
          <p:nvPr/>
        </p:nvSpPr>
        <p:spPr>
          <a:xfrm>
            <a:off x="1620688" y="411510"/>
            <a:ext cx="5255568" cy="523220"/>
          </a:xfrm>
          <a:prstGeom prst="rect">
            <a:avLst/>
          </a:prstGeom>
          <a:noFill/>
        </p:spPr>
        <p:txBody>
          <a:bodyPr wrap="square" rtlCol="0">
            <a:spAutoFit/>
          </a:bodyPr>
          <a:lstStyle/>
          <a:p>
            <a:pPr algn="ctr"/>
            <a:r>
              <a:rPr lang="de-DE" sz="2800" b="1" dirty="0" smtClean="0"/>
              <a:t>… worum geht es überhaupt ?</a:t>
            </a:r>
            <a:endParaRPr lang="de-DE" sz="2800" b="1" dirty="0"/>
          </a:p>
        </p:txBody>
      </p:sp>
      <p:sp>
        <p:nvSpPr>
          <p:cNvPr id="32" name="Textfeld 31"/>
          <p:cNvSpPr txBox="1"/>
          <p:nvPr/>
        </p:nvSpPr>
        <p:spPr>
          <a:xfrm>
            <a:off x="1478103" y="-32517"/>
            <a:ext cx="5542170" cy="523220"/>
          </a:xfrm>
          <a:prstGeom prst="rect">
            <a:avLst/>
          </a:prstGeom>
          <a:noFill/>
        </p:spPr>
        <p:txBody>
          <a:bodyPr wrap="square" rtlCol="0">
            <a:spAutoFit/>
          </a:bodyPr>
          <a:lstStyle/>
          <a:p>
            <a:pPr algn="ctr"/>
            <a:r>
              <a:rPr lang="de-DE" sz="2800" b="1" dirty="0" smtClean="0">
                <a:solidFill>
                  <a:srgbClr val="FF0000"/>
                </a:solidFill>
              </a:rPr>
              <a:t>V-ROLLING </a:t>
            </a:r>
            <a:r>
              <a:rPr lang="de-DE" sz="2800" b="1" dirty="0">
                <a:solidFill>
                  <a:srgbClr val="FF0000"/>
                </a:solidFill>
              </a:rPr>
              <a:t>– </a:t>
            </a:r>
            <a:r>
              <a:rPr lang="de-DE" sz="2800" b="1" dirty="0" smtClean="0">
                <a:solidFill>
                  <a:srgbClr val="FF0000"/>
                </a:solidFill>
              </a:rPr>
              <a:t>G / </a:t>
            </a:r>
            <a:r>
              <a:rPr lang="de-DE" sz="2800" b="1" dirty="0" smtClean="0"/>
              <a:t>V-FLICK / V-SNAP</a:t>
            </a:r>
            <a:endParaRPr lang="de-DE" sz="2800" b="1" dirty="0">
              <a:solidFill>
                <a:srgbClr val="FF0000"/>
              </a:solidFill>
            </a:endParaRPr>
          </a:p>
        </p:txBody>
      </p:sp>
    </p:spTree>
    <p:extLst>
      <p:ext uri="{BB962C8B-B14F-4D97-AF65-F5344CB8AC3E}">
        <p14:creationId xmlns:p14="http://schemas.microsoft.com/office/powerpoint/2010/main" val="1672184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10</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sp>
        <p:nvSpPr>
          <p:cNvPr id="19" name="Textfeld 18"/>
          <p:cNvSpPr txBox="1"/>
          <p:nvPr/>
        </p:nvSpPr>
        <p:spPr>
          <a:xfrm>
            <a:off x="687393" y="1300574"/>
            <a:ext cx="7765124" cy="1631216"/>
          </a:xfrm>
          <a:prstGeom prst="rect">
            <a:avLst/>
          </a:prstGeom>
          <a:solidFill>
            <a:srgbClr val="FFFF00">
              <a:alpha val="50000"/>
            </a:srgbClr>
          </a:solidFill>
          <a:ln w="22225">
            <a:solidFill>
              <a:srgbClr val="FFC000"/>
            </a:solidFill>
          </a:ln>
        </p:spPr>
        <p:txBody>
          <a:bodyPr wrap="square" rtlCol="0">
            <a:spAutoFit/>
          </a:bodyPr>
          <a:lstStyle/>
          <a:p>
            <a:pPr algn="ctr"/>
            <a:r>
              <a:rPr lang="de-DE" sz="2400" b="1" dirty="0" smtClean="0">
                <a:solidFill>
                  <a:srgbClr val="000000"/>
                </a:solidFill>
              </a:rPr>
              <a:t>Gemäß EASA </a:t>
            </a:r>
            <a:r>
              <a:rPr lang="de-DE" sz="2400" b="1" dirty="0">
                <a:solidFill>
                  <a:srgbClr val="000000"/>
                </a:solidFill>
              </a:rPr>
              <a:t>CS 22 </a:t>
            </a:r>
            <a:r>
              <a:rPr lang="de-DE" sz="2400" b="1" dirty="0" smtClean="0">
                <a:solidFill>
                  <a:srgbClr val="000000"/>
                </a:solidFill>
              </a:rPr>
              <a:t>wird die sichere </a:t>
            </a:r>
            <a:r>
              <a:rPr lang="de-DE" sz="2400" b="1" dirty="0">
                <a:solidFill>
                  <a:srgbClr val="000000"/>
                </a:solidFill>
              </a:rPr>
              <a:t>Last mit </a:t>
            </a:r>
            <a:r>
              <a:rPr lang="de-DE" sz="2400" b="1" dirty="0" smtClean="0">
                <a:solidFill>
                  <a:srgbClr val="000000"/>
                </a:solidFill>
              </a:rPr>
              <a:t>vollem QR-Ausschlag </a:t>
            </a:r>
            <a:r>
              <a:rPr lang="de-DE" sz="2400" b="1" dirty="0">
                <a:solidFill>
                  <a:srgbClr val="000000"/>
                </a:solidFill>
              </a:rPr>
              <a:t>bei V</a:t>
            </a:r>
            <a:r>
              <a:rPr lang="de-DE" sz="2400" b="1" baseline="-25000" dirty="0">
                <a:solidFill>
                  <a:srgbClr val="000000"/>
                </a:solidFill>
              </a:rPr>
              <a:t>A </a:t>
            </a:r>
            <a:r>
              <a:rPr lang="de-DE" sz="2400" b="1" dirty="0">
                <a:solidFill>
                  <a:srgbClr val="000000"/>
                </a:solidFill>
              </a:rPr>
              <a:t>oder 1/3 Vollausschlag bei </a:t>
            </a:r>
            <a:r>
              <a:rPr lang="de-DE" sz="2400" b="1" dirty="0" smtClean="0">
                <a:solidFill>
                  <a:srgbClr val="000000"/>
                </a:solidFill>
              </a:rPr>
              <a:t>V</a:t>
            </a:r>
            <a:r>
              <a:rPr lang="de-DE" sz="2400" b="1" baseline="-25000" dirty="0" smtClean="0">
                <a:solidFill>
                  <a:srgbClr val="000000"/>
                </a:solidFill>
              </a:rPr>
              <a:t>NE </a:t>
            </a:r>
            <a:r>
              <a:rPr lang="de-DE" sz="2400" b="1" dirty="0" smtClean="0">
                <a:solidFill>
                  <a:srgbClr val="000000"/>
                </a:solidFill>
              </a:rPr>
              <a:t>auf </a:t>
            </a:r>
            <a:r>
              <a:rPr lang="de-DE" sz="2400" b="1" dirty="0">
                <a:solidFill>
                  <a:srgbClr val="000000"/>
                </a:solidFill>
              </a:rPr>
              <a:t>2/3 der sicheren Last bei symmetrischer </a:t>
            </a:r>
            <a:r>
              <a:rPr lang="de-DE" sz="2400" b="1" dirty="0" smtClean="0">
                <a:solidFill>
                  <a:srgbClr val="000000"/>
                </a:solidFill>
              </a:rPr>
              <a:t>Belastung reduziert.</a:t>
            </a:r>
          </a:p>
          <a:p>
            <a:pPr algn="ctr"/>
            <a:r>
              <a:rPr lang="de-DE" sz="2800" b="1" dirty="0" smtClean="0">
                <a:solidFill>
                  <a:srgbClr val="FF0000"/>
                </a:solidFill>
              </a:rPr>
              <a:t>Das trifft auch auf die V - Rolling-G / V - flick zu.</a:t>
            </a:r>
            <a:endParaRPr lang="de-DE" sz="2800" b="1" dirty="0">
              <a:solidFill>
                <a:srgbClr val="FF0000"/>
              </a:solidFill>
            </a:endParaRPr>
          </a:p>
        </p:txBody>
      </p:sp>
      <p:sp>
        <p:nvSpPr>
          <p:cNvPr id="20" name="Textfeld 19"/>
          <p:cNvSpPr txBox="1"/>
          <p:nvPr/>
        </p:nvSpPr>
        <p:spPr>
          <a:xfrm>
            <a:off x="2030140" y="3269"/>
            <a:ext cx="4638386" cy="1200329"/>
          </a:xfrm>
          <a:prstGeom prst="rect">
            <a:avLst/>
          </a:prstGeom>
          <a:noFill/>
        </p:spPr>
        <p:txBody>
          <a:bodyPr wrap="none" rtlCol="0">
            <a:spAutoFit/>
          </a:bodyPr>
          <a:lstStyle/>
          <a:p>
            <a:pPr algn="ctr"/>
            <a:r>
              <a:rPr lang="de-DE" sz="2400" b="1" dirty="0" smtClean="0"/>
              <a:t>… und wenn man sie nicht findet …</a:t>
            </a:r>
          </a:p>
          <a:p>
            <a:pPr algn="ctr"/>
            <a:r>
              <a:rPr lang="de-DE" sz="2400" b="1" dirty="0" smtClean="0"/>
              <a:t>… oft schreibt der Hersteller</a:t>
            </a:r>
          </a:p>
          <a:p>
            <a:pPr algn="ctr"/>
            <a:r>
              <a:rPr lang="de-DE" sz="2400" b="1" dirty="0" smtClean="0"/>
              <a:t>„empfohlene Geschwindigkeit“…</a:t>
            </a:r>
            <a:endParaRPr lang="de-DE" sz="2400" b="1" dirty="0"/>
          </a:p>
        </p:txBody>
      </p:sp>
      <p:sp>
        <p:nvSpPr>
          <p:cNvPr id="21" name="Textfeld 20"/>
          <p:cNvSpPr txBox="1"/>
          <p:nvPr/>
        </p:nvSpPr>
        <p:spPr>
          <a:xfrm>
            <a:off x="696268" y="3171621"/>
            <a:ext cx="7765124" cy="1200329"/>
          </a:xfrm>
          <a:prstGeom prst="rect">
            <a:avLst/>
          </a:prstGeom>
          <a:solidFill>
            <a:srgbClr val="FFFF00">
              <a:alpha val="50000"/>
            </a:srgbClr>
          </a:solidFill>
          <a:ln w="22225">
            <a:solidFill>
              <a:srgbClr val="FFC000"/>
            </a:solidFill>
          </a:ln>
        </p:spPr>
        <p:txBody>
          <a:bodyPr wrap="square" rtlCol="0">
            <a:spAutoFit/>
          </a:bodyPr>
          <a:lstStyle/>
          <a:p>
            <a:pPr algn="ctr"/>
            <a:r>
              <a:rPr lang="de-DE" sz="2400" b="1" dirty="0" smtClean="0">
                <a:solidFill>
                  <a:srgbClr val="000000"/>
                </a:solidFill>
              </a:rPr>
              <a:t>Immer, wenn eine </a:t>
            </a:r>
            <a:r>
              <a:rPr lang="de-DE" sz="2400" b="1" dirty="0" smtClean="0">
                <a:solidFill>
                  <a:srgbClr val="FF0000"/>
                </a:solidFill>
              </a:rPr>
              <a:t>asymmetrische Lastverteilung </a:t>
            </a:r>
            <a:r>
              <a:rPr lang="de-DE" sz="2400" b="1" dirty="0" smtClean="0">
                <a:solidFill>
                  <a:srgbClr val="000000"/>
                </a:solidFill>
              </a:rPr>
              <a:t>auftritt, ist die Geschwindigkeit für die maximalen Steuerausschläge wesentlich geringer zu wählen. Das gilt auch für „Flicks“</a:t>
            </a:r>
            <a:endParaRPr lang="de-DE" sz="2400" b="1" dirty="0">
              <a:solidFill>
                <a:srgbClr val="FF0000"/>
              </a:solidFill>
            </a:endParaRPr>
          </a:p>
        </p:txBody>
      </p:sp>
      <p:sp>
        <p:nvSpPr>
          <p:cNvPr id="22" name="Textfeld 21"/>
          <p:cNvSpPr txBox="1"/>
          <p:nvPr/>
        </p:nvSpPr>
        <p:spPr>
          <a:xfrm>
            <a:off x="519520" y="4371950"/>
            <a:ext cx="8143769" cy="646331"/>
          </a:xfrm>
          <a:prstGeom prst="rect">
            <a:avLst/>
          </a:prstGeom>
          <a:noFill/>
        </p:spPr>
        <p:txBody>
          <a:bodyPr wrap="none" rtlCol="0">
            <a:spAutoFit/>
          </a:bodyPr>
          <a:lstStyle/>
          <a:p>
            <a:pPr algn="ctr"/>
            <a:r>
              <a:rPr lang="de-DE" sz="3600" b="1" dirty="0" smtClean="0"/>
              <a:t>… und das kann man zeichnerisch lösen …</a:t>
            </a:r>
            <a:endParaRPr lang="de-DE" sz="3600" b="1" dirty="0"/>
          </a:p>
        </p:txBody>
      </p:sp>
    </p:spTree>
    <p:extLst>
      <p:ext uri="{BB962C8B-B14F-4D97-AF65-F5344CB8AC3E}">
        <p14:creationId xmlns:p14="http://schemas.microsoft.com/office/powerpoint/2010/main" val="926334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11</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24" y="411510"/>
            <a:ext cx="7067776" cy="4515966"/>
          </a:xfrm>
          <a:prstGeom prst="rect">
            <a:avLst/>
          </a:prstGeom>
        </p:spPr>
      </p:pic>
    </p:spTree>
    <p:extLst>
      <p:ext uri="{BB962C8B-B14F-4D97-AF65-F5344CB8AC3E}">
        <p14:creationId xmlns:p14="http://schemas.microsoft.com/office/powerpoint/2010/main" val="3052080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12</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24" y="434937"/>
            <a:ext cx="7105876" cy="4505551"/>
          </a:xfrm>
          <a:prstGeom prst="rect">
            <a:avLst/>
          </a:prstGeom>
        </p:spPr>
      </p:pic>
    </p:spTree>
    <p:extLst>
      <p:ext uri="{BB962C8B-B14F-4D97-AF65-F5344CB8AC3E}">
        <p14:creationId xmlns:p14="http://schemas.microsoft.com/office/powerpoint/2010/main" val="3552929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13</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020" y="627534"/>
            <a:ext cx="6669356" cy="4081242"/>
          </a:xfrm>
          <a:prstGeom prst="rect">
            <a:avLst/>
          </a:prstGeom>
        </p:spPr>
      </p:pic>
    </p:spTree>
    <p:extLst>
      <p:ext uri="{BB962C8B-B14F-4D97-AF65-F5344CB8AC3E}">
        <p14:creationId xmlns:p14="http://schemas.microsoft.com/office/powerpoint/2010/main" val="1204628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14</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036" y="464409"/>
            <a:ext cx="6575332" cy="4441281"/>
          </a:xfrm>
          <a:prstGeom prst="rect">
            <a:avLst/>
          </a:prstGeom>
        </p:spPr>
      </p:pic>
    </p:spTree>
    <p:extLst>
      <p:ext uri="{BB962C8B-B14F-4D97-AF65-F5344CB8AC3E}">
        <p14:creationId xmlns:p14="http://schemas.microsoft.com/office/powerpoint/2010/main" val="2402996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15</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sp>
        <p:nvSpPr>
          <p:cNvPr id="19" name="Textfeld 18"/>
          <p:cNvSpPr txBox="1"/>
          <p:nvPr/>
        </p:nvSpPr>
        <p:spPr>
          <a:xfrm>
            <a:off x="179511" y="476672"/>
            <a:ext cx="8861335" cy="2492990"/>
          </a:xfrm>
          <a:prstGeom prst="rect">
            <a:avLst/>
          </a:prstGeom>
          <a:noFill/>
        </p:spPr>
        <p:txBody>
          <a:bodyPr wrap="square" rtlCol="0">
            <a:spAutoFit/>
          </a:bodyPr>
          <a:lstStyle/>
          <a:p>
            <a:pPr algn="ctr"/>
            <a:r>
              <a:rPr lang="de-DE" sz="2600" b="1" dirty="0" smtClean="0"/>
              <a:t>… dann gibt es noch ein Schreiben der OUV … es betrifft Eigenbau und „Experimental“ …es enthält eine vereinfachte, anerkannte Formel (LBA) zur Berechnung der maximalen</a:t>
            </a:r>
          </a:p>
          <a:p>
            <a:pPr algn="ctr"/>
            <a:r>
              <a:rPr lang="de-DE" sz="2600" b="1" dirty="0" smtClean="0"/>
              <a:t>Reiß- oder Stoßgeschwindigkeit …sie geht von der V</a:t>
            </a:r>
            <a:r>
              <a:rPr lang="de-DE" sz="2600" b="1" baseline="-25000" dirty="0" smtClean="0"/>
              <a:t>A</a:t>
            </a:r>
            <a:r>
              <a:rPr lang="de-DE" sz="2600" b="1" dirty="0" smtClean="0"/>
              <a:t> des Flugzeugs aus … zum Vergleich sind hier, auch von Flugzeug-</a:t>
            </a:r>
          </a:p>
          <a:p>
            <a:pPr algn="ctr"/>
            <a:r>
              <a:rPr lang="de-DE" sz="2600" b="1" dirty="0" smtClean="0"/>
              <a:t>firmen gelieferte Kunstflugzeuge aufgeführt …</a:t>
            </a:r>
            <a:endParaRPr lang="de-DE" sz="2600" b="1" dirty="0"/>
          </a:p>
        </p:txBody>
      </p:sp>
      <p:grpSp>
        <p:nvGrpSpPr>
          <p:cNvPr id="20" name="Gruppieren 19"/>
          <p:cNvGrpSpPr/>
          <p:nvPr/>
        </p:nvGrpSpPr>
        <p:grpSpPr>
          <a:xfrm>
            <a:off x="323528" y="3235367"/>
            <a:ext cx="7056784" cy="1440160"/>
            <a:chOff x="179512" y="5230417"/>
            <a:chExt cx="7056784" cy="1440160"/>
          </a:xfrm>
        </p:grpSpPr>
        <p:grpSp>
          <p:nvGrpSpPr>
            <p:cNvPr id="27" name="Gruppieren 26"/>
            <p:cNvGrpSpPr/>
            <p:nvPr/>
          </p:nvGrpSpPr>
          <p:grpSpPr>
            <a:xfrm>
              <a:off x="179512" y="5230417"/>
              <a:ext cx="7056784" cy="1440160"/>
              <a:chOff x="1043608" y="5085184"/>
              <a:chExt cx="6660638" cy="1440160"/>
            </a:xfrm>
          </p:grpSpPr>
          <p:sp>
            <p:nvSpPr>
              <p:cNvPr id="29" name="Abgerundetes Rechteck 28"/>
              <p:cNvSpPr/>
              <p:nvPr/>
            </p:nvSpPr>
            <p:spPr>
              <a:xfrm>
                <a:off x="1043608" y="5085184"/>
                <a:ext cx="6660638" cy="1440160"/>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1043608" y="5301208"/>
                <a:ext cx="6660638" cy="1200329"/>
              </a:xfrm>
              <a:prstGeom prst="rect">
                <a:avLst/>
              </a:prstGeom>
              <a:noFill/>
              <a:ln w="22225">
                <a:noFill/>
              </a:ln>
            </p:spPr>
            <p:txBody>
              <a:bodyPr wrap="square" rtlCol="0">
                <a:spAutoFit/>
              </a:bodyPr>
              <a:lstStyle/>
              <a:p>
                <a:pPr algn="ctr"/>
                <a:r>
                  <a:rPr lang="de-DE" sz="7200" b="1" dirty="0" err="1" smtClean="0">
                    <a:solidFill>
                      <a:srgbClr val="FF0000"/>
                    </a:solidFill>
                  </a:rPr>
                  <a:t>V</a:t>
                </a:r>
                <a:r>
                  <a:rPr lang="de-DE" sz="6600" b="1" baseline="-25000" dirty="0" err="1" smtClean="0">
                    <a:solidFill>
                      <a:srgbClr val="FF0000"/>
                    </a:solidFill>
                  </a:rPr>
                  <a:t>flick</a:t>
                </a:r>
                <a:r>
                  <a:rPr lang="de-DE" sz="6600" b="1" dirty="0" smtClean="0">
                    <a:solidFill>
                      <a:srgbClr val="FF0000"/>
                    </a:solidFill>
                  </a:rPr>
                  <a:t> = </a:t>
                </a:r>
                <a:r>
                  <a:rPr lang="de-DE" sz="7200" b="1" dirty="0" smtClean="0">
                    <a:solidFill>
                      <a:srgbClr val="FF0000"/>
                    </a:solidFill>
                  </a:rPr>
                  <a:t>V</a:t>
                </a:r>
                <a:r>
                  <a:rPr lang="de-DE" sz="6600" b="1" baseline="-25000" dirty="0" smtClean="0">
                    <a:solidFill>
                      <a:srgbClr val="FF0000"/>
                    </a:solidFill>
                  </a:rPr>
                  <a:t>A </a:t>
                </a:r>
                <a:r>
                  <a:rPr lang="de-DE" sz="4400" b="1" dirty="0" smtClean="0">
                    <a:solidFill>
                      <a:srgbClr val="FF0000"/>
                    </a:solidFill>
                  </a:rPr>
                  <a:t>•</a:t>
                </a:r>
                <a:r>
                  <a:rPr lang="de-DE" sz="6600" b="1" dirty="0" smtClean="0">
                    <a:solidFill>
                      <a:srgbClr val="FF0000"/>
                    </a:solidFill>
                  </a:rPr>
                  <a:t>     0,75</a:t>
                </a:r>
                <a:endParaRPr lang="de-DE" sz="6600" b="1" dirty="0">
                  <a:solidFill>
                    <a:srgbClr val="FF0000"/>
                  </a:solidFill>
                </a:endParaRPr>
              </a:p>
            </p:txBody>
          </p:sp>
          <p:sp>
            <p:nvSpPr>
              <p:cNvPr id="31" name="Freihandform 30"/>
              <p:cNvSpPr/>
              <p:nvPr/>
            </p:nvSpPr>
            <p:spPr>
              <a:xfrm>
                <a:off x="5121550" y="5455737"/>
                <a:ext cx="2306894" cy="781575"/>
              </a:xfrm>
              <a:custGeom>
                <a:avLst/>
                <a:gdLst>
                  <a:gd name="connsiteX0" fmla="*/ 0 w 874644"/>
                  <a:gd name="connsiteY0" fmla="*/ 42347 h 42347"/>
                  <a:gd name="connsiteX1" fmla="*/ 516835 w 874644"/>
                  <a:gd name="connsiteY1" fmla="*/ 12530 h 42347"/>
                  <a:gd name="connsiteX2" fmla="*/ 874644 w 874644"/>
                  <a:gd name="connsiteY2" fmla="*/ 12530 h 42347"/>
                  <a:gd name="connsiteX0" fmla="*/ 0 w 874644"/>
                  <a:gd name="connsiteY0" fmla="*/ 29817 h 238621"/>
                  <a:gd name="connsiteX1" fmla="*/ 417444 w 874644"/>
                  <a:gd name="connsiteY1" fmla="*/ 238539 h 238621"/>
                  <a:gd name="connsiteX2" fmla="*/ 874644 w 874644"/>
                  <a:gd name="connsiteY2" fmla="*/ 0 h 238621"/>
                  <a:gd name="connsiteX0" fmla="*/ 0 w 874644"/>
                  <a:gd name="connsiteY0" fmla="*/ 61327 h 290896"/>
                  <a:gd name="connsiteX1" fmla="*/ 417444 w 874644"/>
                  <a:gd name="connsiteY1" fmla="*/ 270049 h 290896"/>
                  <a:gd name="connsiteX2" fmla="*/ 874644 w 874644"/>
                  <a:gd name="connsiteY2" fmla="*/ 31510 h 290896"/>
                  <a:gd name="connsiteX0" fmla="*/ 0 w 646044"/>
                  <a:gd name="connsiteY0" fmla="*/ 10096 h 338720"/>
                  <a:gd name="connsiteX1" fmla="*/ 188844 w 646044"/>
                  <a:gd name="connsiteY1" fmla="*/ 338088 h 338720"/>
                  <a:gd name="connsiteX2" fmla="*/ 646044 w 646044"/>
                  <a:gd name="connsiteY2" fmla="*/ 99549 h 338720"/>
                  <a:gd name="connsiteX0" fmla="*/ 0 w 646044"/>
                  <a:gd name="connsiteY0" fmla="*/ 0 h 328624"/>
                  <a:gd name="connsiteX1" fmla="*/ 188844 w 646044"/>
                  <a:gd name="connsiteY1" fmla="*/ 327992 h 328624"/>
                  <a:gd name="connsiteX2" fmla="*/ 646044 w 646044"/>
                  <a:gd name="connsiteY2" fmla="*/ 89453 h 328624"/>
                  <a:gd name="connsiteX0" fmla="*/ 0 w 347870"/>
                  <a:gd name="connsiteY0" fmla="*/ 0 h 333932"/>
                  <a:gd name="connsiteX1" fmla="*/ 188844 w 347870"/>
                  <a:gd name="connsiteY1" fmla="*/ 327992 h 333932"/>
                  <a:gd name="connsiteX2" fmla="*/ 347870 w 347870"/>
                  <a:gd name="connsiteY2" fmla="*/ 9940 h 333932"/>
                  <a:gd name="connsiteX0" fmla="*/ 0 w 347870"/>
                  <a:gd name="connsiteY0" fmla="*/ 0 h 333932"/>
                  <a:gd name="connsiteX1" fmla="*/ 188844 w 347870"/>
                  <a:gd name="connsiteY1" fmla="*/ 327992 h 333932"/>
                  <a:gd name="connsiteX2" fmla="*/ 347870 w 347870"/>
                  <a:gd name="connsiteY2" fmla="*/ 9940 h 333932"/>
                  <a:gd name="connsiteX0" fmla="*/ 0 w 347870"/>
                  <a:gd name="connsiteY0" fmla="*/ 0 h 377795"/>
                  <a:gd name="connsiteX1" fmla="*/ 188844 w 347870"/>
                  <a:gd name="connsiteY1" fmla="*/ 377688 h 377795"/>
                  <a:gd name="connsiteX2" fmla="*/ 347870 w 347870"/>
                  <a:gd name="connsiteY2" fmla="*/ 9940 h 377795"/>
                  <a:gd name="connsiteX0" fmla="*/ 0 w 347870"/>
                  <a:gd name="connsiteY0" fmla="*/ 0 h 377766"/>
                  <a:gd name="connsiteX1" fmla="*/ 188844 w 347870"/>
                  <a:gd name="connsiteY1" fmla="*/ 377688 h 377766"/>
                  <a:gd name="connsiteX2" fmla="*/ 347870 w 347870"/>
                  <a:gd name="connsiteY2" fmla="*/ 9940 h 377766"/>
                  <a:gd name="connsiteX0" fmla="*/ 0 w 347870"/>
                  <a:gd name="connsiteY0" fmla="*/ 0 h 377766"/>
                  <a:gd name="connsiteX1" fmla="*/ 188844 w 347870"/>
                  <a:gd name="connsiteY1" fmla="*/ 377688 h 377766"/>
                  <a:gd name="connsiteX2" fmla="*/ 347870 w 347870"/>
                  <a:gd name="connsiteY2" fmla="*/ 9940 h 377766"/>
                  <a:gd name="connsiteX0" fmla="*/ 0 w 347870"/>
                  <a:gd name="connsiteY0" fmla="*/ 0 h 377766"/>
                  <a:gd name="connsiteX1" fmla="*/ 188844 w 347870"/>
                  <a:gd name="connsiteY1" fmla="*/ 377688 h 377766"/>
                  <a:gd name="connsiteX2" fmla="*/ 347870 w 347870"/>
                  <a:gd name="connsiteY2" fmla="*/ 9940 h 377766"/>
                  <a:gd name="connsiteX0" fmla="*/ 0 w 347870"/>
                  <a:gd name="connsiteY0" fmla="*/ 0 h 377766"/>
                  <a:gd name="connsiteX1" fmla="*/ 188844 w 347870"/>
                  <a:gd name="connsiteY1" fmla="*/ 377688 h 377766"/>
                  <a:gd name="connsiteX2" fmla="*/ 347870 w 347870"/>
                  <a:gd name="connsiteY2" fmla="*/ 9940 h 377766"/>
                  <a:gd name="connsiteX0" fmla="*/ 0 w 347870"/>
                  <a:gd name="connsiteY0" fmla="*/ 0 h 381214"/>
                  <a:gd name="connsiteX1" fmla="*/ 188844 w 347870"/>
                  <a:gd name="connsiteY1" fmla="*/ 377688 h 381214"/>
                  <a:gd name="connsiteX2" fmla="*/ 278296 w 347870"/>
                  <a:gd name="connsiteY2" fmla="*/ 178905 h 381214"/>
                  <a:gd name="connsiteX3" fmla="*/ 347870 w 347870"/>
                  <a:gd name="connsiteY3" fmla="*/ 9940 h 381214"/>
                  <a:gd name="connsiteX0" fmla="*/ 0 w 2037522"/>
                  <a:gd name="connsiteY0" fmla="*/ 0 h 381214"/>
                  <a:gd name="connsiteX1" fmla="*/ 188844 w 2037522"/>
                  <a:gd name="connsiteY1" fmla="*/ 377688 h 381214"/>
                  <a:gd name="connsiteX2" fmla="*/ 278296 w 2037522"/>
                  <a:gd name="connsiteY2" fmla="*/ 178905 h 381214"/>
                  <a:gd name="connsiteX3" fmla="*/ 2037522 w 2037522"/>
                  <a:gd name="connsiteY3" fmla="*/ 29818 h 381214"/>
                  <a:gd name="connsiteX0" fmla="*/ 0 w 2037522"/>
                  <a:gd name="connsiteY0" fmla="*/ 0 h 379664"/>
                  <a:gd name="connsiteX1" fmla="*/ 188844 w 2037522"/>
                  <a:gd name="connsiteY1" fmla="*/ 377688 h 379664"/>
                  <a:gd name="connsiteX2" fmla="*/ 327992 w 2037522"/>
                  <a:gd name="connsiteY2" fmla="*/ 29818 h 379664"/>
                  <a:gd name="connsiteX3" fmla="*/ 2037522 w 2037522"/>
                  <a:gd name="connsiteY3" fmla="*/ 29818 h 379664"/>
                  <a:gd name="connsiteX0" fmla="*/ 0 w 2037522"/>
                  <a:gd name="connsiteY0" fmla="*/ 474 h 380082"/>
                  <a:gd name="connsiteX1" fmla="*/ 188844 w 2037522"/>
                  <a:gd name="connsiteY1" fmla="*/ 378162 h 380082"/>
                  <a:gd name="connsiteX2" fmla="*/ 218661 w 2037522"/>
                  <a:gd name="connsiteY2" fmla="*/ 20353 h 380082"/>
                  <a:gd name="connsiteX3" fmla="*/ 2037522 w 2037522"/>
                  <a:gd name="connsiteY3" fmla="*/ 30292 h 380082"/>
                  <a:gd name="connsiteX0" fmla="*/ 0 w 1977887"/>
                  <a:gd name="connsiteY0" fmla="*/ 0 h 389547"/>
                  <a:gd name="connsiteX1" fmla="*/ 129209 w 1977887"/>
                  <a:gd name="connsiteY1" fmla="*/ 387627 h 389547"/>
                  <a:gd name="connsiteX2" fmla="*/ 159026 w 1977887"/>
                  <a:gd name="connsiteY2" fmla="*/ 29818 h 389547"/>
                  <a:gd name="connsiteX3" fmla="*/ 1977887 w 1977887"/>
                  <a:gd name="connsiteY3" fmla="*/ 39757 h 389547"/>
                  <a:gd name="connsiteX0" fmla="*/ 14472 w 1992359"/>
                  <a:gd name="connsiteY0" fmla="*/ 0 h 389547"/>
                  <a:gd name="connsiteX1" fmla="*/ 143681 w 1992359"/>
                  <a:gd name="connsiteY1" fmla="*/ 387627 h 389547"/>
                  <a:gd name="connsiteX2" fmla="*/ 173498 w 1992359"/>
                  <a:gd name="connsiteY2" fmla="*/ 29818 h 389547"/>
                  <a:gd name="connsiteX3" fmla="*/ 1992359 w 1992359"/>
                  <a:gd name="connsiteY3" fmla="*/ 39757 h 389547"/>
                  <a:gd name="connsiteX0" fmla="*/ 17437 w 1995324"/>
                  <a:gd name="connsiteY0" fmla="*/ 0 h 389547"/>
                  <a:gd name="connsiteX1" fmla="*/ 96950 w 1995324"/>
                  <a:gd name="connsiteY1" fmla="*/ 387627 h 389547"/>
                  <a:gd name="connsiteX2" fmla="*/ 176463 w 1995324"/>
                  <a:gd name="connsiteY2" fmla="*/ 29818 h 389547"/>
                  <a:gd name="connsiteX3" fmla="*/ 1995324 w 1995324"/>
                  <a:gd name="connsiteY3" fmla="*/ 39757 h 389547"/>
                  <a:gd name="connsiteX0" fmla="*/ 0 w 1977887"/>
                  <a:gd name="connsiteY0" fmla="*/ 0 h 389547"/>
                  <a:gd name="connsiteX1" fmla="*/ 79513 w 1977887"/>
                  <a:gd name="connsiteY1" fmla="*/ 387627 h 389547"/>
                  <a:gd name="connsiteX2" fmla="*/ 159026 w 1977887"/>
                  <a:gd name="connsiteY2" fmla="*/ 29818 h 389547"/>
                  <a:gd name="connsiteX3" fmla="*/ 1977887 w 1977887"/>
                  <a:gd name="connsiteY3" fmla="*/ 39757 h 389547"/>
                  <a:gd name="connsiteX0" fmla="*/ 0 w 1977887"/>
                  <a:gd name="connsiteY0" fmla="*/ 0 h 389547"/>
                  <a:gd name="connsiteX1" fmla="*/ 79513 w 1977887"/>
                  <a:gd name="connsiteY1" fmla="*/ 387627 h 389547"/>
                  <a:gd name="connsiteX2" fmla="*/ 159026 w 1977887"/>
                  <a:gd name="connsiteY2" fmla="*/ 29818 h 389547"/>
                  <a:gd name="connsiteX3" fmla="*/ 1977887 w 1977887"/>
                  <a:gd name="connsiteY3" fmla="*/ 39757 h 389547"/>
                  <a:gd name="connsiteX0" fmla="*/ 0 w 1977887"/>
                  <a:gd name="connsiteY0" fmla="*/ 0 h 389547"/>
                  <a:gd name="connsiteX1" fmla="*/ 79513 w 1977887"/>
                  <a:gd name="connsiteY1" fmla="*/ 387627 h 389547"/>
                  <a:gd name="connsiteX2" fmla="*/ 159026 w 1977887"/>
                  <a:gd name="connsiteY2" fmla="*/ 29818 h 389547"/>
                  <a:gd name="connsiteX3" fmla="*/ 1977887 w 1977887"/>
                  <a:gd name="connsiteY3" fmla="*/ 39757 h 389547"/>
                  <a:gd name="connsiteX0" fmla="*/ 0 w 1981697"/>
                  <a:gd name="connsiteY0" fmla="*/ 0 h 391452"/>
                  <a:gd name="connsiteX1" fmla="*/ 83323 w 1981697"/>
                  <a:gd name="connsiteY1" fmla="*/ 389532 h 391452"/>
                  <a:gd name="connsiteX2" fmla="*/ 162836 w 1981697"/>
                  <a:gd name="connsiteY2" fmla="*/ 31723 h 391452"/>
                  <a:gd name="connsiteX3" fmla="*/ 1981697 w 1981697"/>
                  <a:gd name="connsiteY3" fmla="*/ 41662 h 391452"/>
                  <a:gd name="connsiteX0" fmla="*/ 0 w 1981697"/>
                  <a:gd name="connsiteY0" fmla="*/ 0 h 389532"/>
                  <a:gd name="connsiteX1" fmla="*/ 83323 w 1981697"/>
                  <a:gd name="connsiteY1" fmla="*/ 389532 h 389532"/>
                  <a:gd name="connsiteX2" fmla="*/ 162836 w 1981697"/>
                  <a:gd name="connsiteY2" fmla="*/ 31723 h 389532"/>
                  <a:gd name="connsiteX3" fmla="*/ 1981697 w 1981697"/>
                  <a:gd name="connsiteY3" fmla="*/ 41662 h 389532"/>
                  <a:gd name="connsiteX0" fmla="*/ 0 w 1981697"/>
                  <a:gd name="connsiteY0" fmla="*/ 0 h 389532"/>
                  <a:gd name="connsiteX1" fmla="*/ 83323 w 1981697"/>
                  <a:gd name="connsiteY1" fmla="*/ 389532 h 389532"/>
                  <a:gd name="connsiteX2" fmla="*/ 162836 w 1981697"/>
                  <a:gd name="connsiteY2" fmla="*/ 31723 h 389532"/>
                  <a:gd name="connsiteX3" fmla="*/ 1981697 w 1981697"/>
                  <a:gd name="connsiteY3" fmla="*/ 41662 h 389532"/>
                  <a:gd name="connsiteX0" fmla="*/ 0 w 1981697"/>
                  <a:gd name="connsiteY0" fmla="*/ 0 h 389532"/>
                  <a:gd name="connsiteX1" fmla="*/ 83323 w 1981697"/>
                  <a:gd name="connsiteY1" fmla="*/ 389532 h 389532"/>
                  <a:gd name="connsiteX2" fmla="*/ 162836 w 1981697"/>
                  <a:gd name="connsiteY2" fmla="*/ 31723 h 389532"/>
                  <a:gd name="connsiteX3" fmla="*/ 1981697 w 1981697"/>
                  <a:gd name="connsiteY3" fmla="*/ 41662 h 389532"/>
                  <a:gd name="connsiteX0" fmla="*/ 0 w 979667"/>
                  <a:gd name="connsiteY0" fmla="*/ 0 h 389532"/>
                  <a:gd name="connsiteX1" fmla="*/ 83323 w 979667"/>
                  <a:gd name="connsiteY1" fmla="*/ 389532 h 389532"/>
                  <a:gd name="connsiteX2" fmla="*/ 162836 w 979667"/>
                  <a:gd name="connsiteY2" fmla="*/ 31723 h 389532"/>
                  <a:gd name="connsiteX3" fmla="*/ 979667 w 979667"/>
                  <a:gd name="connsiteY3" fmla="*/ 30232 h 389532"/>
                  <a:gd name="connsiteX0" fmla="*/ 0 w 979667"/>
                  <a:gd name="connsiteY0" fmla="*/ 0 h 389532"/>
                  <a:gd name="connsiteX1" fmla="*/ 83323 w 979667"/>
                  <a:gd name="connsiteY1" fmla="*/ 389532 h 389532"/>
                  <a:gd name="connsiteX2" fmla="*/ 162836 w 979667"/>
                  <a:gd name="connsiteY2" fmla="*/ 31723 h 389532"/>
                  <a:gd name="connsiteX3" fmla="*/ 979667 w 979667"/>
                  <a:gd name="connsiteY3" fmla="*/ 30232 h 389532"/>
                  <a:gd name="connsiteX0" fmla="*/ 0 w 979667"/>
                  <a:gd name="connsiteY0" fmla="*/ 0 h 389532"/>
                  <a:gd name="connsiteX1" fmla="*/ 83323 w 979667"/>
                  <a:gd name="connsiteY1" fmla="*/ 389532 h 389532"/>
                  <a:gd name="connsiteX2" fmla="*/ 162836 w 979667"/>
                  <a:gd name="connsiteY2" fmla="*/ 31723 h 389532"/>
                  <a:gd name="connsiteX3" fmla="*/ 979667 w 979667"/>
                  <a:gd name="connsiteY3" fmla="*/ 30232 h 389532"/>
                  <a:gd name="connsiteX0" fmla="*/ 0 w 979667"/>
                  <a:gd name="connsiteY0" fmla="*/ 0 h 389532"/>
                  <a:gd name="connsiteX1" fmla="*/ 83323 w 979667"/>
                  <a:gd name="connsiteY1" fmla="*/ 389532 h 389532"/>
                  <a:gd name="connsiteX2" fmla="*/ 162836 w 979667"/>
                  <a:gd name="connsiteY2" fmla="*/ 31723 h 389532"/>
                  <a:gd name="connsiteX3" fmla="*/ 979667 w 979667"/>
                  <a:gd name="connsiteY3" fmla="*/ 30232 h 389532"/>
                  <a:gd name="connsiteX0" fmla="*/ 0 w 979667"/>
                  <a:gd name="connsiteY0" fmla="*/ 0 h 389532"/>
                  <a:gd name="connsiteX1" fmla="*/ 83323 w 979667"/>
                  <a:gd name="connsiteY1" fmla="*/ 389532 h 389532"/>
                  <a:gd name="connsiteX2" fmla="*/ 162836 w 979667"/>
                  <a:gd name="connsiteY2" fmla="*/ 33628 h 389532"/>
                  <a:gd name="connsiteX3" fmla="*/ 979667 w 979667"/>
                  <a:gd name="connsiteY3" fmla="*/ 30232 h 389532"/>
                  <a:gd name="connsiteX0" fmla="*/ 0 w 979667"/>
                  <a:gd name="connsiteY0" fmla="*/ 0 h 389532"/>
                  <a:gd name="connsiteX1" fmla="*/ 83323 w 979667"/>
                  <a:gd name="connsiteY1" fmla="*/ 389532 h 389532"/>
                  <a:gd name="connsiteX2" fmla="*/ 162836 w 979667"/>
                  <a:gd name="connsiteY2" fmla="*/ 33628 h 389532"/>
                  <a:gd name="connsiteX3" fmla="*/ 979667 w 979667"/>
                  <a:gd name="connsiteY3" fmla="*/ 30232 h 389532"/>
                  <a:gd name="connsiteX0" fmla="*/ 0 w 979667"/>
                  <a:gd name="connsiteY0" fmla="*/ 0 h 389532"/>
                  <a:gd name="connsiteX1" fmla="*/ 83323 w 979667"/>
                  <a:gd name="connsiteY1" fmla="*/ 389532 h 389532"/>
                  <a:gd name="connsiteX2" fmla="*/ 162836 w 979667"/>
                  <a:gd name="connsiteY2" fmla="*/ 33628 h 389532"/>
                  <a:gd name="connsiteX3" fmla="*/ 979667 w 979667"/>
                  <a:gd name="connsiteY3" fmla="*/ 30232 h 389532"/>
                  <a:gd name="connsiteX0" fmla="*/ 0 w 979667"/>
                  <a:gd name="connsiteY0" fmla="*/ 0 h 389532"/>
                  <a:gd name="connsiteX1" fmla="*/ 83323 w 979667"/>
                  <a:gd name="connsiteY1" fmla="*/ 389532 h 389532"/>
                  <a:gd name="connsiteX2" fmla="*/ 155216 w 979667"/>
                  <a:gd name="connsiteY2" fmla="*/ 64108 h 389532"/>
                  <a:gd name="connsiteX3" fmla="*/ 979667 w 979667"/>
                  <a:gd name="connsiteY3" fmla="*/ 30232 h 389532"/>
                  <a:gd name="connsiteX0" fmla="*/ 0 w 970142"/>
                  <a:gd name="connsiteY0" fmla="*/ 0 h 389532"/>
                  <a:gd name="connsiteX1" fmla="*/ 83323 w 970142"/>
                  <a:gd name="connsiteY1" fmla="*/ 389532 h 389532"/>
                  <a:gd name="connsiteX2" fmla="*/ 155216 w 970142"/>
                  <a:gd name="connsiteY2" fmla="*/ 64108 h 389532"/>
                  <a:gd name="connsiteX3" fmla="*/ 970142 w 970142"/>
                  <a:gd name="connsiteY3" fmla="*/ 66427 h 389532"/>
                  <a:gd name="connsiteX0" fmla="*/ 0 w 970142"/>
                  <a:gd name="connsiteY0" fmla="*/ 0 h 389532"/>
                  <a:gd name="connsiteX1" fmla="*/ 83323 w 970142"/>
                  <a:gd name="connsiteY1" fmla="*/ 389532 h 389532"/>
                  <a:gd name="connsiteX2" fmla="*/ 155216 w 970142"/>
                  <a:gd name="connsiteY2" fmla="*/ 64108 h 389532"/>
                  <a:gd name="connsiteX3" fmla="*/ 970142 w 970142"/>
                  <a:gd name="connsiteY3" fmla="*/ 60712 h 389532"/>
                  <a:gd name="connsiteX0" fmla="*/ 0 w 970142"/>
                  <a:gd name="connsiteY0" fmla="*/ 0 h 389532"/>
                  <a:gd name="connsiteX1" fmla="*/ 36846 w 970142"/>
                  <a:gd name="connsiteY1" fmla="*/ 154683 h 389532"/>
                  <a:gd name="connsiteX2" fmla="*/ 83323 w 970142"/>
                  <a:gd name="connsiteY2" fmla="*/ 389532 h 389532"/>
                  <a:gd name="connsiteX3" fmla="*/ 155216 w 970142"/>
                  <a:gd name="connsiteY3" fmla="*/ 64108 h 389532"/>
                  <a:gd name="connsiteX4" fmla="*/ 970142 w 970142"/>
                  <a:gd name="connsiteY4" fmla="*/ 60712 h 389532"/>
                  <a:gd name="connsiteX0" fmla="*/ 0 w 970142"/>
                  <a:gd name="connsiteY0" fmla="*/ 0 h 389532"/>
                  <a:gd name="connsiteX1" fmla="*/ 36846 w 970142"/>
                  <a:gd name="connsiteY1" fmla="*/ 154683 h 389532"/>
                  <a:gd name="connsiteX2" fmla="*/ 36846 w 970142"/>
                  <a:gd name="connsiteY2" fmla="*/ 154683 h 389532"/>
                  <a:gd name="connsiteX3" fmla="*/ 83323 w 970142"/>
                  <a:gd name="connsiteY3" fmla="*/ 389532 h 389532"/>
                  <a:gd name="connsiteX4" fmla="*/ 155216 w 970142"/>
                  <a:gd name="connsiteY4" fmla="*/ 64108 h 389532"/>
                  <a:gd name="connsiteX5" fmla="*/ 970142 w 970142"/>
                  <a:gd name="connsiteY5" fmla="*/ 60712 h 389532"/>
                  <a:gd name="connsiteX0" fmla="*/ 0 w 1071727"/>
                  <a:gd name="connsiteY0" fmla="*/ 98186 h 328820"/>
                  <a:gd name="connsiteX1" fmla="*/ 138431 w 1071727"/>
                  <a:gd name="connsiteY1" fmla="*/ 93971 h 328820"/>
                  <a:gd name="connsiteX2" fmla="*/ 138431 w 1071727"/>
                  <a:gd name="connsiteY2" fmla="*/ 93971 h 328820"/>
                  <a:gd name="connsiteX3" fmla="*/ 184908 w 1071727"/>
                  <a:gd name="connsiteY3" fmla="*/ 328820 h 328820"/>
                  <a:gd name="connsiteX4" fmla="*/ 256801 w 1071727"/>
                  <a:gd name="connsiteY4" fmla="*/ 3396 h 328820"/>
                  <a:gd name="connsiteX5" fmla="*/ 1071727 w 1071727"/>
                  <a:gd name="connsiteY5" fmla="*/ 0 h 32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727" h="328820">
                    <a:moveTo>
                      <a:pt x="0" y="98186"/>
                    </a:moveTo>
                    <a:lnTo>
                      <a:pt x="138431" y="93971"/>
                    </a:lnTo>
                    <a:lnTo>
                      <a:pt x="138431" y="93971"/>
                    </a:lnTo>
                    <a:lnTo>
                      <a:pt x="184908" y="328820"/>
                    </a:lnTo>
                    <a:cubicBezTo>
                      <a:pt x="238911" y="86222"/>
                      <a:pt x="220772" y="178987"/>
                      <a:pt x="256801" y="3396"/>
                    </a:cubicBezTo>
                    <a:lnTo>
                      <a:pt x="1071727" y="0"/>
                    </a:lnTo>
                  </a:path>
                </a:pathLst>
              </a:custGeom>
              <a:ln w="6985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8" name="Textfeld 27"/>
            <p:cNvSpPr txBox="1"/>
            <p:nvPr/>
          </p:nvSpPr>
          <p:spPr>
            <a:xfrm>
              <a:off x="4499992" y="5412972"/>
              <a:ext cx="340158" cy="461665"/>
            </a:xfrm>
            <a:prstGeom prst="rect">
              <a:avLst/>
            </a:prstGeom>
            <a:noFill/>
          </p:spPr>
          <p:txBody>
            <a:bodyPr wrap="none" rtlCol="0">
              <a:spAutoFit/>
            </a:bodyPr>
            <a:lstStyle/>
            <a:p>
              <a:r>
                <a:rPr lang="de-DE" sz="2400" b="1" dirty="0" smtClean="0">
                  <a:solidFill>
                    <a:srgbClr val="FF0000"/>
                  </a:solidFill>
                </a:rPr>
                <a:t>2</a:t>
              </a:r>
              <a:endParaRPr lang="de-DE" sz="2400" b="1" dirty="0">
                <a:solidFill>
                  <a:srgbClr val="FF0000"/>
                </a:solidFill>
              </a:endParaRPr>
            </a:p>
          </p:txBody>
        </p:sp>
      </p:grpSp>
      <p:grpSp>
        <p:nvGrpSpPr>
          <p:cNvPr id="21" name="Gruppieren 20"/>
          <p:cNvGrpSpPr/>
          <p:nvPr/>
        </p:nvGrpSpPr>
        <p:grpSpPr>
          <a:xfrm>
            <a:off x="7836498" y="3345949"/>
            <a:ext cx="957297" cy="948571"/>
            <a:chOff x="7629645" y="5400819"/>
            <a:chExt cx="957297" cy="948571"/>
          </a:xfrm>
        </p:grpSpPr>
        <p:grpSp>
          <p:nvGrpSpPr>
            <p:cNvPr id="22" name="Gruppieren 21"/>
            <p:cNvGrpSpPr/>
            <p:nvPr/>
          </p:nvGrpSpPr>
          <p:grpSpPr>
            <a:xfrm>
              <a:off x="7629645" y="5400819"/>
              <a:ext cx="884537" cy="485969"/>
              <a:chOff x="7857314" y="5115001"/>
              <a:chExt cx="884537" cy="485969"/>
            </a:xfrm>
          </p:grpSpPr>
          <p:sp>
            <p:nvSpPr>
              <p:cNvPr id="24" name="Freihandform 23"/>
              <p:cNvSpPr/>
              <p:nvPr/>
            </p:nvSpPr>
            <p:spPr>
              <a:xfrm>
                <a:off x="7947587" y="5258693"/>
                <a:ext cx="762798" cy="284443"/>
              </a:xfrm>
              <a:custGeom>
                <a:avLst/>
                <a:gdLst>
                  <a:gd name="connsiteX0" fmla="*/ 0 w 874644"/>
                  <a:gd name="connsiteY0" fmla="*/ 42347 h 42347"/>
                  <a:gd name="connsiteX1" fmla="*/ 516835 w 874644"/>
                  <a:gd name="connsiteY1" fmla="*/ 12530 h 42347"/>
                  <a:gd name="connsiteX2" fmla="*/ 874644 w 874644"/>
                  <a:gd name="connsiteY2" fmla="*/ 12530 h 42347"/>
                  <a:gd name="connsiteX0" fmla="*/ 0 w 874644"/>
                  <a:gd name="connsiteY0" fmla="*/ 29817 h 238621"/>
                  <a:gd name="connsiteX1" fmla="*/ 417444 w 874644"/>
                  <a:gd name="connsiteY1" fmla="*/ 238539 h 238621"/>
                  <a:gd name="connsiteX2" fmla="*/ 874644 w 874644"/>
                  <a:gd name="connsiteY2" fmla="*/ 0 h 238621"/>
                  <a:gd name="connsiteX0" fmla="*/ 0 w 874644"/>
                  <a:gd name="connsiteY0" fmla="*/ 61327 h 290896"/>
                  <a:gd name="connsiteX1" fmla="*/ 417444 w 874644"/>
                  <a:gd name="connsiteY1" fmla="*/ 270049 h 290896"/>
                  <a:gd name="connsiteX2" fmla="*/ 874644 w 874644"/>
                  <a:gd name="connsiteY2" fmla="*/ 31510 h 290896"/>
                  <a:gd name="connsiteX0" fmla="*/ 0 w 646044"/>
                  <a:gd name="connsiteY0" fmla="*/ 10096 h 338720"/>
                  <a:gd name="connsiteX1" fmla="*/ 188844 w 646044"/>
                  <a:gd name="connsiteY1" fmla="*/ 338088 h 338720"/>
                  <a:gd name="connsiteX2" fmla="*/ 646044 w 646044"/>
                  <a:gd name="connsiteY2" fmla="*/ 99549 h 338720"/>
                  <a:gd name="connsiteX0" fmla="*/ 0 w 646044"/>
                  <a:gd name="connsiteY0" fmla="*/ 0 h 328624"/>
                  <a:gd name="connsiteX1" fmla="*/ 188844 w 646044"/>
                  <a:gd name="connsiteY1" fmla="*/ 327992 h 328624"/>
                  <a:gd name="connsiteX2" fmla="*/ 646044 w 646044"/>
                  <a:gd name="connsiteY2" fmla="*/ 89453 h 328624"/>
                  <a:gd name="connsiteX0" fmla="*/ 0 w 347870"/>
                  <a:gd name="connsiteY0" fmla="*/ 0 h 333932"/>
                  <a:gd name="connsiteX1" fmla="*/ 188844 w 347870"/>
                  <a:gd name="connsiteY1" fmla="*/ 327992 h 333932"/>
                  <a:gd name="connsiteX2" fmla="*/ 347870 w 347870"/>
                  <a:gd name="connsiteY2" fmla="*/ 9940 h 333932"/>
                  <a:gd name="connsiteX0" fmla="*/ 0 w 347870"/>
                  <a:gd name="connsiteY0" fmla="*/ 0 h 333932"/>
                  <a:gd name="connsiteX1" fmla="*/ 188844 w 347870"/>
                  <a:gd name="connsiteY1" fmla="*/ 327992 h 333932"/>
                  <a:gd name="connsiteX2" fmla="*/ 347870 w 347870"/>
                  <a:gd name="connsiteY2" fmla="*/ 9940 h 333932"/>
                  <a:gd name="connsiteX0" fmla="*/ 0 w 347870"/>
                  <a:gd name="connsiteY0" fmla="*/ 0 h 377795"/>
                  <a:gd name="connsiteX1" fmla="*/ 188844 w 347870"/>
                  <a:gd name="connsiteY1" fmla="*/ 377688 h 377795"/>
                  <a:gd name="connsiteX2" fmla="*/ 347870 w 347870"/>
                  <a:gd name="connsiteY2" fmla="*/ 9940 h 377795"/>
                  <a:gd name="connsiteX0" fmla="*/ 0 w 347870"/>
                  <a:gd name="connsiteY0" fmla="*/ 0 h 377766"/>
                  <a:gd name="connsiteX1" fmla="*/ 188844 w 347870"/>
                  <a:gd name="connsiteY1" fmla="*/ 377688 h 377766"/>
                  <a:gd name="connsiteX2" fmla="*/ 347870 w 347870"/>
                  <a:gd name="connsiteY2" fmla="*/ 9940 h 377766"/>
                  <a:gd name="connsiteX0" fmla="*/ 0 w 347870"/>
                  <a:gd name="connsiteY0" fmla="*/ 0 h 377766"/>
                  <a:gd name="connsiteX1" fmla="*/ 188844 w 347870"/>
                  <a:gd name="connsiteY1" fmla="*/ 377688 h 377766"/>
                  <a:gd name="connsiteX2" fmla="*/ 347870 w 347870"/>
                  <a:gd name="connsiteY2" fmla="*/ 9940 h 377766"/>
                  <a:gd name="connsiteX0" fmla="*/ 0 w 347870"/>
                  <a:gd name="connsiteY0" fmla="*/ 0 h 377766"/>
                  <a:gd name="connsiteX1" fmla="*/ 188844 w 347870"/>
                  <a:gd name="connsiteY1" fmla="*/ 377688 h 377766"/>
                  <a:gd name="connsiteX2" fmla="*/ 347870 w 347870"/>
                  <a:gd name="connsiteY2" fmla="*/ 9940 h 377766"/>
                  <a:gd name="connsiteX0" fmla="*/ 0 w 347870"/>
                  <a:gd name="connsiteY0" fmla="*/ 0 h 377766"/>
                  <a:gd name="connsiteX1" fmla="*/ 188844 w 347870"/>
                  <a:gd name="connsiteY1" fmla="*/ 377688 h 377766"/>
                  <a:gd name="connsiteX2" fmla="*/ 347870 w 347870"/>
                  <a:gd name="connsiteY2" fmla="*/ 9940 h 377766"/>
                  <a:gd name="connsiteX0" fmla="*/ 0 w 347870"/>
                  <a:gd name="connsiteY0" fmla="*/ 0 h 381214"/>
                  <a:gd name="connsiteX1" fmla="*/ 188844 w 347870"/>
                  <a:gd name="connsiteY1" fmla="*/ 377688 h 381214"/>
                  <a:gd name="connsiteX2" fmla="*/ 278296 w 347870"/>
                  <a:gd name="connsiteY2" fmla="*/ 178905 h 381214"/>
                  <a:gd name="connsiteX3" fmla="*/ 347870 w 347870"/>
                  <a:gd name="connsiteY3" fmla="*/ 9940 h 381214"/>
                  <a:gd name="connsiteX0" fmla="*/ 0 w 2037522"/>
                  <a:gd name="connsiteY0" fmla="*/ 0 h 381214"/>
                  <a:gd name="connsiteX1" fmla="*/ 188844 w 2037522"/>
                  <a:gd name="connsiteY1" fmla="*/ 377688 h 381214"/>
                  <a:gd name="connsiteX2" fmla="*/ 278296 w 2037522"/>
                  <a:gd name="connsiteY2" fmla="*/ 178905 h 381214"/>
                  <a:gd name="connsiteX3" fmla="*/ 2037522 w 2037522"/>
                  <a:gd name="connsiteY3" fmla="*/ 29818 h 381214"/>
                  <a:gd name="connsiteX0" fmla="*/ 0 w 2037522"/>
                  <a:gd name="connsiteY0" fmla="*/ 0 h 379664"/>
                  <a:gd name="connsiteX1" fmla="*/ 188844 w 2037522"/>
                  <a:gd name="connsiteY1" fmla="*/ 377688 h 379664"/>
                  <a:gd name="connsiteX2" fmla="*/ 327992 w 2037522"/>
                  <a:gd name="connsiteY2" fmla="*/ 29818 h 379664"/>
                  <a:gd name="connsiteX3" fmla="*/ 2037522 w 2037522"/>
                  <a:gd name="connsiteY3" fmla="*/ 29818 h 379664"/>
                  <a:gd name="connsiteX0" fmla="*/ 0 w 2037522"/>
                  <a:gd name="connsiteY0" fmla="*/ 474 h 380082"/>
                  <a:gd name="connsiteX1" fmla="*/ 188844 w 2037522"/>
                  <a:gd name="connsiteY1" fmla="*/ 378162 h 380082"/>
                  <a:gd name="connsiteX2" fmla="*/ 218661 w 2037522"/>
                  <a:gd name="connsiteY2" fmla="*/ 20353 h 380082"/>
                  <a:gd name="connsiteX3" fmla="*/ 2037522 w 2037522"/>
                  <a:gd name="connsiteY3" fmla="*/ 30292 h 380082"/>
                  <a:gd name="connsiteX0" fmla="*/ 0 w 1977887"/>
                  <a:gd name="connsiteY0" fmla="*/ 0 h 389547"/>
                  <a:gd name="connsiteX1" fmla="*/ 129209 w 1977887"/>
                  <a:gd name="connsiteY1" fmla="*/ 387627 h 389547"/>
                  <a:gd name="connsiteX2" fmla="*/ 159026 w 1977887"/>
                  <a:gd name="connsiteY2" fmla="*/ 29818 h 389547"/>
                  <a:gd name="connsiteX3" fmla="*/ 1977887 w 1977887"/>
                  <a:gd name="connsiteY3" fmla="*/ 39757 h 389547"/>
                  <a:gd name="connsiteX0" fmla="*/ 14472 w 1992359"/>
                  <a:gd name="connsiteY0" fmla="*/ 0 h 389547"/>
                  <a:gd name="connsiteX1" fmla="*/ 143681 w 1992359"/>
                  <a:gd name="connsiteY1" fmla="*/ 387627 h 389547"/>
                  <a:gd name="connsiteX2" fmla="*/ 173498 w 1992359"/>
                  <a:gd name="connsiteY2" fmla="*/ 29818 h 389547"/>
                  <a:gd name="connsiteX3" fmla="*/ 1992359 w 1992359"/>
                  <a:gd name="connsiteY3" fmla="*/ 39757 h 389547"/>
                  <a:gd name="connsiteX0" fmla="*/ 17437 w 1995324"/>
                  <a:gd name="connsiteY0" fmla="*/ 0 h 389547"/>
                  <a:gd name="connsiteX1" fmla="*/ 96950 w 1995324"/>
                  <a:gd name="connsiteY1" fmla="*/ 387627 h 389547"/>
                  <a:gd name="connsiteX2" fmla="*/ 176463 w 1995324"/>
                  <a:gd name="connsiteY2" fmla="*/ 29818 h 389547"/>
                  <a:gd name="connsiteX3" fmla="*/ 1995324 w 1995324"/>
                  <a:gd name="connsiteY3" fmla="*/ 39757 h 389547"/>
                  <a:gd name="connsiteX0" fmla="*/ 0 w 1977887"/>
                  <a:gd name="connsiteY0" fmla="*/ 0 h 389547"/>
                  <a:gd name="connsiteX1" fmla="*/ 79513 w 1977887"/>
                  <a:gd name="connsiteY1" fmla="*/ 387627 h 389547"/>
                  <a:gd name="connsiteX2" fmla="*/ 159026 w 1977887"/>
                  <a:gd name="connsiteY2" fmla="*/ 29818 h 389547"/>
                  <a:gd name="connsiteX3" fmla="*/ 1977887 w 1977887"/>
                  <a:gd name="connsiteY3" fmla="*/ 39757 h 389547"/>
                  <a:gd name="connsiteX0" fmla="*/ 0 w 1977887"/>
                  <a:gd name="connsiteY0" fmla="*/ 0 h 389547"/>
                  <a:gd name="connsiteX1" fmla="*/ 79513 w 1977887"/>
                  <a:gd name="connsiteY1" fmla="*/ 387627 h 389547"/>
                  <a:gd name="connsiteX2" fmla="*/ 159026 w 1977887"/>
                  <a:gd name="connsiteY2" fmla="*/ 29818 h 389547"/>
                  <a:gd name="connsiteX3" fmla="*/ 1977887 w 1977887"/>
                  <a:gd name="connsiteY3" fmla="*/ 39757 h 389547"/>
                  <a:gd name="connsiteX0" fmla="*/ 0 w 1977887"/>
                  <a:gd name="connsiteY0" fmla="*/ 0 h 389547"/>
                  <a:gd name="connsiteX1" fmla="*/ 79513 w 1977887"/>
                  <a:gd name="connsiteY1" fmla="*/ 387627 h 389547"/>
                  <a:gd name="connsiteX2" fmla="*/ 159026 w 1977887"/>
                  <a:gd name="connsiteY2" fmla="*/ 29818 h 389547"/>
                  <a:gd name="connsiteX3" fmla="*/ 1977887 w 1977887"/>
                  <a:gd name="connsiteY3" fmla="*/ 39757 h 389547"/>
                  <a:gd name="connsiteX0" fmla="*/ 0 w 1981697"/>
                  <a:gd name="connsiteY0" fmla="*/ 0 h 391452"/>
                  <a:gd name="connsiteX1" fmla="*/ 83323 w 1981697"/>
                  <a:gd name="connsiteY1" fmla="*/ 389532 h 391452"/>
                  <a:gd name="connsiteX2" fmla="*/ 162836 w 1981697"/>
                  <a:gd name="connsiteY2" fmla="*/ 31723 h 391452"/>
                  <a:gd name="connsiteX3" fmla="*/ 1981697 w 1981697"/>
                  <a:gd name="connsiteY3" fmla="*/ 41662 h 391452"/>
                  <a:gd name="connsiteX0" fmla="*/ 0 w 1981697"/>
                  <a:gd name="connsiteY0" fmla="*/ 0 h 389532"/>
                  <a:gd name="connsiteX1" fmla="*/ 83323 w 1981697"/>
                  <a:gd name="connsiteY1" fmla="*/ 389532 h 389532"/>
                  <a:gd name="connsiteX2" fmla="*/ 162836 w 1981697"/>
                  <a:gd name="connsiteY2" fmla="*/ 31723 h 389532"/>
                  <a:gd name="connsiteX3" fmla="*/ 1981697 w 1981697"/>
                  <a:gd name="connsiteY3" fmla="*/ 41662 h 389532"/>
                  <a:gd name="connsiteX0" fmla="*/ 0 w 1981697"/>
                  <a:gd name="connsiteY0" fmla="*/ 0 h 389532"/>
                  <a:gd name="connsiteX1" fmla="*/ 83323 w 1981697"/>
                  <a:gd name="connsiteY1" fmla="*/ 389532 h 389532"/>
                  <a:gd name="connsiteX2" fmla="*/ 162836 w 1981697"/>
                  <a:gd name="connsiteY2" fmla="*/ 31723 h 389532"/>
                  <a:gd name="connsiteX3" fmla="*/ 1981697 w 1981697"/>
                  <a:gd name="connsiteY3" fmla="*/ 41662 h 389532"/>
                  <a:gd name="connsiteX0" fmla="*/ 0 w 1981697"/>
                  <a:gd name="connsiteY0" fmla="*/ 0 h 389532"/>
                  <a:gd name="connsiteX1" fmla="*/ 83323 w 1981697"/>
                  <a:gd name="connsiteY1" fmla="*/ 389532 h 389532"/>
                  <a:gd name="connsiteX2" fmla="*/ 162836 w 1981697"/>
                  <a:gd name="connsiteY2" fmla="*/ 31723 h 389532"/>
                  <a:gd name="connsiteX3" fmla="*/ 1981697 w 1981697"/>
                  <a:gd name="connsiteY3" fmla="*/ 41662 h 389532"/>
                  <a:gd name="connsiteX0" fmla="*/ 0 w 979667"/>
                  <a:gd name="connsiteY0" fmla="*/ 0 h 389532"/>
                  <a:gd name="connsiteX1" fmla="*/ 83323 w 979667"/>
                  <a:gd name="connsiteY1" fmla="*/ 389532 h 389532"/>
                  <a:gd name="connsiteX2" fmla="*/ 162836 w 979667"/>
                  <a:gd name="connsiteY2" fmla="*/ 31723 h 389532"/>
                  <a:gd name="connsiteX3" fmla="*/ 979667 w 979667"/>
                  <a:gd name="connsiteY3" fmla="*/ 30232 h 389532"/>
                  <a:gd name="connsiteX0" fmla="*/ 0 w 979667"/>
                  <a:gd name="connsiteY0" fmla="*/ 0 h 389532"/>
                  <a:gd name="connsiteX1" fmla="*/ 83323 w 979667"/>
                  <a:gd name="connsiteY1" fmla="*/ 389532 h 389532"/>
                  <a:gd name="connsiteX2" fmla="*/ 162836 w 979667"/>
                  <a:gd name="connsiteY2" fmla="*/ 31723 h 389532"/>
                  <a:gd name="connsiteX3" fmla="*/ 979667 w 979667"/>
                  <a:gd name="connsiteY3" fmla="*/ 30232 h 389532"/>
                  <a:gd name="connsiteX0" fmla="*/ 0 w 979667"/>
                  <a:gd name="connsiteY0" fmla="*/ 0 h 389532"/>
                  <a:gd name="connsiteX1" fmla="*/ 83323 w 979667"/>
                  <a:gd name="connsiteY1" fmla="*/ 389532 h 389532"/>
                  <a:gd name="connsiteX2" fmla="*/ 162836 w 979667"/>
                  <a:gd name="connsiteY2" fmla="*/ 31723 h 389532"/>
                  <a:gd name="connsiteX3" fmla="*/ 979667 w 979667"/>
                  <a:gd name="connsiteY3" fmla="*/ 30232 h 389532"/>
                  <a:gd name="connsiteX0" fmla="*/ 0 w 979667"/>
                  <a:gd name="connsiteY0" fmla="*/ 0 h 389532"/>
                  <a:gd name="connsiteX1" fmla="*/ 83323 w 979667"/>
                  <a:gd name="connsiteY1" fmla="*/ 389532 h 389532"/>
                  <a:gd name="connsiteX2" fmla="*/ 162836 w 979667"/>
                  <a:gd name="connsiteY2" fmla="*/ 31723 h 389532"/>
                  <a:gd name="connsiteX3" fmla="*/ 979667 w 979667"/>
                  <a:gd name="connsiteY3" fmla="*/ 30232 h 389532"/>
                  <a:gd name="connsiteX0" fmla="*/ 0 w 979667"/>
                  <a:gd name="connsiteY0" fmla="*/ 0 h 389532"/>
                  <a:gd name="connsiteX1" fmla="*/ 83323 w 979667"/>
                  <a:gd name="connsiteY1" fmla="*/ 389532 h 389532"/>
                  <a:gd name="connsiteX2" fmla="*/ 162836 w 979667"/>
                  <a:gd name="connsiteY2" fmla="*/ 33628 h 389532"/>
                  <a:gd name="connsiteX3" fmla="*/ 979667 w 979667"/>
                  <a:gd name="connsiteY3" fmla="*/ 30232 h 389532"/>
                  <a:gd name="connsiteX0" fmla="*/ 0 w 979667"/>
                  <a:gd name="connsiteY0" fmla="*/ 0 h 389532"/>
                  <a:gd name="connsiteX1" fmla="*/ 83323 w 979667"/>
                  <a:gd name="connsiteY1" fmla="*/ 389532 h 389532"/>
                  <a:gd name="connsiteX2" fmla="*/ 162836 w 979667"/>
                  <a:gd name="connsiteY2" fmla="*/ 33628 h 389532"/>
                  <a:gd name="connsiteX3" fmla="*/ 979667 w 979667"/>
                  <a:gd name="connsiteY3" fmla="*/ 30232 h 389532"/>
                  <a:gd name="connsiteX0" fmla="*/ 0 w 979667"/>
                  <a:gd name="connsiteY0" fmla="*/ 0 h 389532"/>
                  <a:gd name="connsiteX1" fmla="*/ 83323 w 979667"/>
                  <a:gd name="connsiteY1" fmla="*/ 389532 h 389532"/>
                  <a:gd name="connsiteX2" fmla="*/ 162836 w 979667"/>
                  <a:gd name="connsiteY2" fmla="*/ 33628 h 389532"/>
                  <a:gd name="connsiteX3" fmla="*/ 979667 w 979667"/>
                  <a:gd name="connsiteY3" fmla="*/ 30232 h 389532"/>
                  <a:gd name="connsiteX0" fmla="*/ 0 w 979667"/>
                  <a:gd name="connsiteY0" fmla="*/ 0 h 389532"/>
                  <a:gd name="connsiteX1" fmla="*/ 83323 w 979667"/>
                  <a:gd name="connsiteY1" fmla="*/ 389532 h 389532"/>
                  <a:gd name="connsiteX2" fmla="*/ 155216 w 979667"/>
                  <a:gd name="connsiteY2" fmla="*/ 64108 h 389532"/>
                  <a:gd name="connsiteX3" fmla="*/ 979667 w 979667"/>
                  <a:gd name="connsiteY3" fmla="*/ 30232 h 389532"/>
                  <a:gd name="connsiteX0" fmla="*/ 0 w 970142"/>
                  <a:gd name="connsiteY0" fmla="*/ 0 h 389532"/>
                  <a:gd name="connsiteX1" fmla="*/ 83323 w 970142"/>
                  <a:gd name="connsiteY1" fmla="*/ 389532 h 389532"/>
                  <a:gd name="connsiteX2" fmla="*/ 155216 w 970142"/>
                  <a:gd name="connsiteY2" fmla="*/ 64108 h 389532"/>
                  <a:gd name="connsiteX3" fmla="*/ 970142 w 970142"/>
                  <a:gd name="connsiteY3" fmla="*/ 66427 h 389532"/>
                  <a:gd name="connsiteX0" fmla="*/ 0 w 970142"/>
                  <a:gd name="connsiteY0" fmla="*/ 0 h 389532"/>
                  <a:gd name="connsiteX1" fmla="*/ 83323 w 970142"/>
                  <a:gd name="connsiteY1" fmla="*/ 389532 h 389532"/>
                  <a:gd name="connsiteX2" fmla="*/ 155216 w 970142"/>
                  <a:gd name="connsiteY2" fmla="*/ 64108 h 389532"/>
                  <a:gd name="connsiteX3" fmla="*/ 970142 w 970142"/>
                  <a:gd name="connsiteY3" fmla="*/ 60712 h 389532"/>
                  <a:gd name="connsiteX0" fmla="*/ 0 w 970142"/>
                  <a:gd name="connsiteY0" fmla="*/ 0 h 389532"/>
                  <a:gd name="connsiteX1" fmla="*/ 17414 w 970142"/>
                  <a:gd name="connsiteY1" fmla="*/ 102867 h 389532"/>
                  <a:gd name="connsiteX2" fmla="*/ 83323 w 970142"/>
                  <a:gd name="connsiteY2" fmla="*/ 389532 h 389532"/>
                  <a:gd name="connsiteX3" fmla="*/ 155216 w 970142"/>
                  <a:gd name="connsiteY3" fmla="*/ 64108 h 389532"/>
                  <a:gd name="connsiteX4" fmla="*/ 970142 w 970142"/>
                  <a:gd name="connsiteY4" fmla="*/ 60712 h 389532"/>
                  <a:gd name="connsiteX0" fmla="*/ 0 w 970142"/>
                  <a:gd name="connsiteY0" fmla="*/ 0 h 389532"/>
                  <a:gd name="connsiteX1" fmla="*/ 17414 w 970142"/>
                  <a:gd name="connsiteY1" fmla="*/ 102867 h 389532"/>
                  <a:gd name="connsiteX2" fmla="*/ 17414 w 970142"/>
                  <a:gd name="connsiteY2" fmla="*/ 102867 h 389532"/>
                  <a:gd name="connsiteX3" fmla="*/ 83323 w 970142"/>
                  <a:gd name="connsiteY3" fmla="*/ 389532 h 389532"/>
                  <a:gd name="connsiteX4" fmla="*/ 155216 w 970142"/>
                  <a:gd name="connsiteY4" fmla="*/ 64108 h 389532"/>
                  <a:gd name="connsiteX5" fmla="*/ 970142 w 970142"/>
                  <a:gd name="connsiteY5" fmla="*/ 60712 h 389532"/>
                  <a:gd name="connsiteX0" fmla="*/ 0 w 1079702"/>
                  <a:gd name="connsiteY0" fmla="*/ 20110 h 328819"/>
                  <a:gd name="connsiteX1" fmla="*/ 126974 w 1079702"/>
                  <a:gd name="connsiteY1" fmla="*/ 42154 h 328819"/>
                  <a:gd name="connsiteX2" fmla="*/ 126974 w 1079702"/>
                  <a:gd name="connsiteY2" fmla="*/ 42154 h 328819"/>
                  <a:gd name="connsiteX3" fmla="*/ 192883 w 1079702"/>
                  <a:gd name="connsiteY3" fmla="*/ 328819 h 328819"/>
                  <a:gd name="connsiteX4" fmla="*/ 264776 w 1079702"/>
                  <a:gd name="connsiteY4" fmla="*/ 3395 h 328819"/>
                  <a:gd name="connsiteX5" fmla="*/ 1079702 w 1079702"/>
                  <a:gd name="connsiteY5" fmla="*/ -1 h 328819"/>
                  <a:gd name="connsiteX0" fmla="*/ 0 w 1079702"/>
                  <a:gd name="connsiteY0" fmla="*/ 20111 h 328820"/>
                  <a:gd name="connsiteX1" fmla="*/ 126974 w 1079702"/>
                  <a:gd name="connsiteY1" fmla="*/ 42155 h 328820"/>
                  <a:gd name="connsiteX2" fmla="*/ 155777 w 1079702"/>
                  <a:gd name="connsiteY2" fmla="*/ 170001 h 328820"/>
                  <a:gd name="connsiteX3" fmla="*/ 192883 w 1079702"/>
                  <a:gd name="connsiteY3" fmla="*/ 328820 h 328820"/>
                  <a:gd name="connsiteX4" fmla="*/ 264776 w 1079702"/>
                  <a:gd name="connsiteY4" fmla="*/ 3396 h 328820"/>
                  <a:gd name="connsiteX5" fmla="*/ 1079702 w 1079702"/>
                  <a:gd name="connsiteY5" fmla="*/ 0 h 328820"/>
                  <a:gd name="connsiteX0" fmla="*/ 0 w 1016336"/>
                  <a:gd name="connsiteY0" fmla="*/ 181102 h 328820"/>
                  <a:gd name="connsiteX1" fmla="*/ 63608 w 1016336"/>
                  <a:gd name="connsiteY1" fmla="*/ 42155 h 328820"/>
                  <a:gd name="connsiteX2" fmla="*/ 92411 w 1016336"/>
                  <a:gd name="connsiteY2" fmla="*/ 170001 h 328820"/>
                  <a:gd name="connsiteX3" fmla="*/ 129517 w 1016336"/>
                  <a:gd name="connsiteY3" fmla="*/ 328820 h 328820"/>
                  <a:gd name="connsiteX4" fmla="*/ 201410 w 1016336"/>
                  <a:gd name="connsiteY4" fmla="*/ 3396 h 328820"/>
                  <a:gd name="connsiteX5" fmla="*/ 1016336 w 1016336"/>
                  <a:gd name="connsiteY5" fmla="*/ 0 h 328820"/>
                  <a:gd name="connsiteX0" fmla="*/ 0 w 1016336"/>
                  <a:gd name="connsiteY0" fmla="*/ 181102 h 328820"/>
                  <a:gd name="connsiteX1" fmla="*/ 92411 w 1016336"/>
                  <a:gd name="connsiteY1" fmla="*/ 170001 h 328820"/>
                  <a:gd name="connsiteX2" fmla="*/ 129517 w 1016336"/>
                  <a:gd name="connsiteY2" fmla="*/ 328820 h 328820"/>
                  <a:gd name="connsiteX3" fmla="*/ 201410 w 1016336"/>
                  <a:gd name="connsiteY3" fmla="*/ 3396 h 328820"/>
                  <a:gd name="connsiteX4" fmla="*/ 1016336 w 1016336"/>
                  <a:gd name="connsiteY4" fmla="*/ 0 h 328820"/>
                  <a:gd name="connsiteX0" fmla="*/ 0 w 1033617"/>
                  <a:gd name="connsiteY0" fmla="*/ 162162 h 328820"/>
                  <a:gd name="connsiteX1" fmla="*/ 109692 w 1033617"/>
                  <a:gd name="connsiteY1" fmla="*/ 170001 h 328820"/>
                  <a:gd name="connsiteX2" fmla="*/ 146798 w 1033617"/>
                  <a:gd name="connsiteY2" fmla="*/ 328820 h 328820"/>
                  <a:gd name="connsiteX3" fmla="*/ 218691 w 1033617"/>
                  <a:gd name="connsiteY3" fmla="*/ 3396 h 328820"/>
                  <a:gd name="connsiteX4" fmla="*/ 1033617 w 1033617"/>
                  <a:gd name="connsiteY4" fmla="*/ 0 h 328820"/>
                  <a:gd name="connsiteX0" fmla="*/ 0 w 1033617"/>
                  <a:gd name="connsiteY0" fmla="*/ 162162 h 328820"/>
                  <a:gd name="connsiteX1" fmla="*/ 86649 w 1033617"/>
                  <a:gd name="connsiteY1" fmla="*/ 108445 h 328820"/>
                  <a:gd name="connsiteX2" fmla="*/ 146798 w 1033617"/>
                  <a:gd name="connsiteY2" fmla="*/ 328820 h 328820"/>
                  <a:gd name="connsiteX3" fmla="*/ 218691 w 1033617"/>
                  <a:gd name="connsiteY3" fmla="*/ 3396 h 328820"/>
                  <a:gd name="connsiteX4" fmla="*/ 1033617 w 1033617"/>
                  <a:gd name="connsiteY4" fmla="*/ 0 h 328820"/>
                  <a:gd name="connsiteX0" fmla="*/ 0 w 1045139"/>
                  <a:gd name="connsiteY0" fmla="*/ 110077 h 328820"/>
                  <a:gd name="connsiteX1" fmla="*/ 98171 w 1045139"/>
                  <a:gd name="connsiteY1" fmla="*/ 108445 h 328820"/>
                  <a:gd name="connsiteX2" fmla="*/ 158320 w 1045139"/>
                  <a:gd name="connsiteY2" fmla="*/ 328820 h 328820"/>
                  <a:gd name="connsiteX3" fmla="*/ 230213 w 1045139"/>
                  <a:gd name="connsiteY3" fmla="*/ 3396 h 328820"/>
                  <a:gd name="connsiteX4" fmla="*/ 1045139 w 1045139"/>
                  <a:gd name="connsiteY4" fmla="*/ 0 h 328820"/>
                  <a:gd name="connsiteX0" fmla="*/ 0 w 732777"/>
                  <a:gd name="connsiteY0" fmla="*/ 106681 h 325424"/>
                  <a:gd name="connsiteX1" fmla="*/ 98171 w 732777"/>
                  <a:gd name="connsiteY1" fmla="*/ 105049 h 325424"/>
                  <a:gd name="connsiteX2" fmla="*/ 158320 w 732777"/>
                  <a:gd name="connsiteY2" fmla="*/ 325424 h 325424"/>
                  <a:gd name="connsiteX3" fmla="*/ 230213 w 732777"/>
                  <a:gd name="connsiteY3" fmla="*/ 0 h 325424"/>
                  <a:gd name="connsiteX4" fmla="*/ 732777 w 732777"/>
                  <a:gd name="connsiteY4" fmla="*/ 7976 h 325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777" h="325424">
                    <a:moveTo>
                      <a:pt x="0" y="106681"/>
                    </a:moveTo>
                    <a:lnTo>
                      <a:pt x="98171" y="105049"/>
                    </a:lnTo>
                    <a:lnTo>
                      <a:pt x="158320" y="325424"/>
                    </a:lnTo>
                    <a:cubicBezTo>
                      <a:pt x="212323" y="82826"/>
                      <a:pt x="194184" y="175591"/>
                      <a:pt x="230213" y="0"/>
                    </a:cubicBezTo>
                    <a:lnTo>
                      <a:pt x="732777" y="7976"/>
                    </a:lnTo>
                  </a:path>
                </a:pathLst>
              </a:custGeom>
              <a:ln w="19050" cap="flat">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 name="Textfeld 24"/>
              <p:cNvSpPr txBox="1"/>
              <p:nvPr/>
            </p:nvSpPr>
            <p:spPr>
              <a:xfrm>
                <a:off x="8103535" y="5200860"/>
                <a:ext cx="638316" cy="400110"/>
              </a:xfrm>
              <a:prstGeom prst="rect">
                <a:avLst/>
              </a:prstGeom>
              <a:noFill/>
            </p:spPr>
            <p:txBody>
              <a:bodyPr wrap="none" rtlCol="0">
                <a:spAutoFit/>
              </a:bodyPr>
              <a:lstStyle/>
              <a:p>
                <a:r>
                  <a:rPr lang="de-DE" sz="2000" b="1" dirty="0" smtClean="0"/>
                  <a:t>0,75</a:t>
                </a:r>
                <a:endParaRPr lang="de-DE" sz="2000" b="1" dirty="0"/>
              </a:p>
            </p:txBody>
          </p:sp>
          <p:sp>
            <p:nvSpPr>
              <p:cNvPr id="26" name="Textfeld 25"/>
              <p:cNvSpPr txBox="1"/>
              <p:nvPr/>
            </p:nvSpPr>
            <p:spPr>
              <a:xfrm>
                <a:off x="7857314" y="5115001"/>
                <a:ext cx="276038" cy="307777"/>
              </a:xfrm>
              <a:prstGeom prst="rect">
                <a:avLst/>
              </a:prstGeom>
              <a:noFill/>
            </p:spPr>
            <p:txBody>
              <a:bodyPr wrap="none" rtlCol="0">
                <a:spAutoFit/>
              </a:bodyPr>
              <a:lstStyle/>
              <a:p>
                <a:r>
                  <a:rPr lang="de-DE" sz="1400" b="1" dirty="0" smtClean="0"/>
                  <a:t>2</a:t>
                </a:r>
                <a:endParaRPr lang="de-DE" sz="1400" b="1" dirty="0"/>
              </a:p>
            </p:txBody>
          </p:sp>
        </p:grpSp>
        <p:sp>
          <p:nvSpPr>
            <p:cNvPr id="23" name="Textfeld 22"/>
            <p:cNvSpPr txBox="1"/>
            <p:nvPr/>
          </p:nvSpPr>
          <p:spPr>
            <a:xfrm>
              <a:off x="7640849" y="5949280"/>
              <a:ext cx="946093" cy="400110"/>
            </a:xfrm>
            <a:prstGeom prst="rect">
              <a:avLst/>
            </a:prstGeom>
            <a:noFill/>
          </p:spPr>
          <p:txBody>
            <a:bodyPr wrap="none" rtlCol="0">
              <a:spAutoFit/>
            </a:bodyPr>
            <a:lstStyle/>
            <a:p>
              <a:r>
                <a:rPr lang="de-DE" sz="2000" b="1" dirty="0" smtClean="0"/>
                <a:t>=</a:t>
              </a:r>
              <a:r>
                <a:rPr lang="de-DE" b="1" dirty="0" smtClean="0"/>
                <a:t>  0,866</a:t>
              </a:r>
              <a:endParaRPr lang="de-DE" b="1" dirty="0"/>
            </a:p>
          </p:txBody>
        </p:sp>
      </p:grpSp>
    </p:spTree>
    <p:extLst>
      <p:ext uri="{BB962C8B-B14F-4D97-AF65-F5344CB8AC3E}">
        <p14:creationId xmlns:p14="http://schemas.microsoft.com/office/powerpoint/2010/main" val="4105577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smtClean="0">
                <a:solidFill>
                  <a:srgbClr val="385D8A"/>
                </a:solidFill>
                <a:effectLst>
                  <a:outerShdw blurRad="38100" dist="38100" dir="2700000" algn="tl">
                    <a:srgbClr val="000000">
                      <a:alpha val="43137"/>
                    </a:srgbClr>
                  </a:outerShdw>
                </a:effectLst>
              </a:rPr>
              <a:t>Betriebsgrenzen </a:t>
            </a:r>
            <a:r>
              <a:rPr lang="de-DE" sz="1200" b="1" i="1" dirty="0">
                <a:solidFill>
                  <a:srgbClr val="385D8A"/>
                </a:solidFill>
                <a:effectLst>
                  <a:outerShdw blurRad="38100" dist="38100" dir="2700000" algn="tl">
                    <a:srgbClr val="000000">
                      <a:alpha val="43137"/>
                    </a:srgbClr>
                  </a:outerShdw>
                </a:effectLst>
              </a:rPr>
              <a:t>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16</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09497" y="1875697"/>
            <a:ext cx="4317125" cy="166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uppieren 19"/>
          <p:cNvGrpSpPr/>
          <p:nvPr/>
        </p:nvGrpSpPr>
        <p:grpSpPr>
          <a:xfrm>
            <a:off x="2483768" y="339502"/>
            <a:ext cx="6299126" cy="4528063"/>
            <a:chOff x="2594874" y="252950"/>
            <a:chExt cx="6476052" cy="4661893"/>
          </a:xfrm>
        </p:grpSpPr>
        <p:grpSp>
          <p:nvGrpSpPr>
            <p:cNvPr id="21" name="Gruppieren 20"/>
            <p:cNvGrpSpPr/>
            <p:nvPr/>
          </p:nvGrpSpPr>
          <p:grpSpPr>
            <a:xfrm>
              <a:off x="2594874" y="252950"/>
              <a:ext cx="6476052" cy="4661893"/>
              <a:chOff x="2594874" y="89325"/>
              <a:chExt cx="6476052" cy="4661893"/>
            </a:xfrm>
          </p:grpSpPr>
          <p:pic>
            <p:nvPicPr>
              <p:cNvPr id="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874" y="89325"/>
                <a:ext cx="6452876" cy="188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5058" y="1934477"/>
                <a:ext cx="6447257" cy="187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3669" y="3807059"/>
                <a:ext cx="6447257" cy="94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Rechteck 21"/>
            <p:cNvSpPr/>
            <p:nvPr/>
          </p:nvSpPr>
          <p:spPr>
            <a:xfrm>
              <a:off x="2613122" y="252950"/>
              <a:ext cx="6429193" cy="4661893"/>
            </a:xfrm>
            <a:prstGeom prst="rect">
              <a:avLst/>
            </a:prstGeom>
            <a:noFill/>
            <a:ln w="381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054472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17</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grpSp>
        <p:nvGrpSpPr>
          <p:cNvPr id="20" name="Gruppieren 19"/>
          <p:cNvGrpSpPr/>
          <p:nvPr/>
        </p:nvGrpSpPr>
        <p:grpSpPr>
          <a:xfrm>
            <a:off x="1880401" y="334443"/>
            <a:ext cx="6724046" cy="1013171"/>
            <a:chOff x="1974837" y="391603"/>
            <a:chExt cx="7410074" cy="1161761"/>
          </a:xfrm>
        </p:grpSpPr>
        <p:grpSp>
          <p:nvGrpSpPr>
            <p:cNvPr id="44" name="Gruppieren 43"/>
            <p:cNvGrpSpPr/>
            <p:nvPr/>
          </p:nvGrpSpPr>
          <p:grpSpPr>
            <a:xfrm>
              <a:off x="1974837" y="393753"/>
              <a:ext cx="1299764" cy="1150845"/>
              <a:chOff x="1907553" y="393753"/>
              <a:chExt cx="1299764" cy="1150845"/>
            </a:xfrm>
          </p:grpSpPr>
          <p:pic>
            <p:nvPicPr>
              <p:cNvPr id="57" name="Grafik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553" y="393753"/>
                <a:ext cx="1299764" cy="866509"/>
              </a:xfrm>
              <a:prstGeom prst="rect">
                <a:avLst/>
              </a:prstGeom>
            </p:spPr>
          </p:pic>
          <p:sp>
            <p:nvSpPr>
              <p:cNvPr id="58" name="Abgerundetes Rechteck 57"/>
              <p:cNvSpPr/>
              <p:nvPr/>
            </p:nvSpPr>
            <p:spPr>
              <a:xfrm>
                <a:off x="1927617" y="1264950"/>
                <a:ext cx="1279700" cy="279648"/>
              </a:xfrm>
              <a:prstGeom prst="roundRect">
                <a:avLst/>
              </a:prstGeom>
              <a:solidFill>
                <a:srgbClr val="FFFF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tx1"/>
                    </a:solidFill>
                  </a:rPr>
                  <a:t>Swift S1</a:t>
                </a:r>
                <a:endParaRPr lang="de-DE" sz="1200" b="1" dirty="0">
                  <a:solidFill>
                    <a:schemeClr val="tx1"/>
                  </a:solidFill>
                </a:endParaRPr>
              </a:p>
            </p:txBody>
          </p:sp>
        </p:grpSp>
        <p:grpSp>
          <p:nvGrpSpPr>
            <p:cNvPr id="45" name="Gruppieren 44"/>
            <p:cNvGrpSpPr/>
            <p:nvPr/>
          </p:nvGrpSpPr>
          <p:grpSpPr>
            <a:xfrm>
              <a:off x="3480786" y="393753"/>
              <a:ext cx="1301554" cy="1150845"/>
              <a:chOff x="3413502" y="393753"/>
              <a:chExt cx="1301554" cy="1150845"/>
            </a:xfrm>
          </p:grpSpPr>
          <p:pic>
            <p:nvPicPr>
              <p:cNvPr id="55" name="Grafik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3502" y="393753"/>
                <a:ext cx="1301553" cy="866509"/>
              </a:xfrm>
              <a:prstGeom prst="rect">
                <a:avLst/>
              </a:prstGeom>
            </p:spPr>
          </p:pic>
          <p:sp>
            <p:nvSpPr>
              <p:cNvPr id="56" name="Abgerundetes Rechteck 55"/>
              <p:cNvSpPr/>
              <p:nvPr/>
            </p:nvSpPr>
            <p:spPr>
              <a:xfrm>
                <a:off x="3435355" y="1264950"/>
                <a:ext cx="1279701" cy="279648"/>
              </a:xfrm>
              <a:prstGeom prst="roundRect">
                <a:avLst/>
              </a:prstGeom>
              <a:solidFill>
                <a:srgbClr val="FFFF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tx1"/>
                    </a:solidFill>
                  </a:rPr>
                  <a:t>Fox einsitzig</a:t>
                </a:r>
                <a:endParaRPr lang="de-DE" sz="1200" b="1" dirty="0">
                  <a:solidFill>
                    <a:schemeClr val="tx1"/>
                  </a:solidFill>
                </a:endParaRPr>
              </a:p>
            </p:txBody>
          </p:sp>
        </p:grpSp>
        <p:grpSp>
          <p:nvGrpSpPr>
            <p:cNvPr id="46" name="Gruppieren 45"/>
            <p:cNvGrpSpPr/>
            <p:nvPr/>
          </p:nvGrpSpPr>
          <p:grpSpPr>
            <a:xfrm>
              <a:off x="5020404" y="391603"/>
              <a:ext cx="1311315" cy="1155069"/>
              <a:chOff x="4953120" y="391603"/>
              <a:chExt cx="1311315" cy="1155069"/>
            </a:xfrm>
          </p:grpSpPr>
          <p:pic>
            <p:nvPicPr>
              <p:cNvPr id="53" name="Grafik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120" y="391603"/>
                <a:ext cx="1310117" cy="872113"/>
              </a:xfrm>
              <a:prstGeom prst="rect">
                <a:avLst/>
              </a:prstGeom>
            </p:spPr>
          </p:pic>
          <p:sp>
            <p:nvSpPr>
              <p:cNvPr id="54" name="Abgerundetes Rechteck 53"/>
              <p:cNvSpPr/>
              <p:nvPr/>
            </p:nvSpPr>
            <p:spPr>
              <a:xfrm>
                <a:off x="4953121" y="1267024"/>
                <a:ext cx="1311314" cy="279648"/>
              </a:xfrm>
              <a:prstGeom prst="roundRect">
                <a:avLst/>
              </a:prstGeom>
              <a:solidFill>
                <a:srgbClr val="FFFF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tx1"/>
                    </a:solidFill>
                  </a:rPr>
                  <a:t>Fox doppelsitzig</a:t>
                </a:r>
                <a:endParaRPr lang="de-DE" sz="1000" b="1" dirty="0">
                  <a:solidFill>
                    <a:schemeClr val="tx1"/>
                  </a:solidFill>
                </a:endParaRPr>
              </a:p>
            </p:txBody>
          </p:sp>
        </p:grpSp>
        <p:grpSp>
          <p:nvGrpSpPr>
            <p:cNvPr id="47" name="Gruppieren 46"/>
            <p:cNvGrpSpPr/>
            <p:nvPr/>
          </p:nvGrpSpPr>
          <p:grpSpPr>
            <a:xfrm>
              <a:off x="6563616" y="393754"/>
              <a:ext cx="1313556" cy="1158464"/>
              <a:chOff x="6496332" y="393754"/>
              <a:chExt cx="1313556" cy="1158464"/>
            </a:xfrm>
          </p:grpSpPr>
          <p:pic>
            <p:nvPicPr>
              <p:cNvPr id="51" name="Grafik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6332" y="393754"/>
                <a:ext cx="1313556" cy="875006"/>
              </a:xfrm>
              <a:prstGeom prst="rect">
                <a:avLst/>
              </a:prstGeom>
            </p:spPr>
          </p:pic>
          <p:sp>
            <p:nvSpPr>
              <p:cNvPr id="52" name="Abgerundetes Rechteck 51"/>
              <p:cNvSpPr/>
              <p:nvPr/>
            </p:nvSpPr>
            <p:spPr>
              <a:xfrm>
                <a:off x="6514926" y="1272570"/>
                <a:ext cx="1279700" cy="279648"/>
              </a:xfrm>
              <a:prstGeom prst="roundRect">
                <a:avLst/>
              </a:prstGeom>
              <a:solidFill>
                <a:srgbClr val="FFFF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tx1"/>
                    </a:solidFill>
                  </a:rPr>
                  <a:t>Pilatus B4</a:t>
                </a:r>
                <a:endParaRPr lang="de-DE" sz="1200" b="1" dirty="0">
                  <a:solidFill>
                    <a:schemeClr val="tx1"/>
                  </a:solidFill>
                </a:endParaRPr>
              </a:p>
            </p:txBody>
          </p:sp>
        </p:grpSp>
        <p:grpSp>
          <p:nvGrpSpPr>
            <p:cNvPr id="48" name="Gruppieren 47"/>
            <p:cNvGrpSpPr/>
            <p:nvPr/>
          </p:nvGrpSpPr>
          <p:grpSpPr>
            <a:xfrm>
              <a:off x="8058836" y="393754"/>
              <a:ext cx="1326075" cy="1159610"/>
              <a:chOff x="7991552" y="393754"/>
              <a:chExt cx="1326075" cy="1159610"/>
            </a:xfrm>
          </p:grpSpPr>
          <p:pic>
            <p:nvPicPr>
              <p:cNvPr id="49" name="Grafik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4349" y="393754"/>
                <a:ext cx="1313278" cy="875006"/>
              </a:xfrm>
              <a:prstGeom prst="rect">
                <a:avLst/>
              </a:prstGeom>
            </p:spPr>
          </p:pic>
          <p:sp>
            <p:nvSpPr>
              <p:cNvPr id="50" name="Abgerundetes Rechteck 49"/>
              <p:cNvSpPr/>
              <p:nvPr/>
            </p:nvSpPr>
            <p:spPr>
              <a:xfrm>
                <a:off x="7991552" y="1273716"/>
                <a:ext cx="1310835" cy="279648"/>
              </a:xfrm>
              <a:prstGeom prst="roundRect">
                <a:avLst/>
              </a:prstGeom>
              <a:solidFill>
                <a:srgbClr val="FFFF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tx1"/>
                    </a:solidFill>
                  </a:rPr>
                  <a:t>SZD 59 - 1 </a:t>
                </a:r>
                <a:r>
                  <a:rPr lang="de-DE" sz="1200" b="1" dirty="0" err="1" smtClean="0">
                    <a:solidFill>
                      <a:schemeClr val="tx1"/>
                    </a:solidFill>
                  </a:rPr>
                  <a:t>Acro</a:t>
                </a:r>
                <a:endParaRPr lang="de-DE" sz="1200" b="1" dirty="0">
                  <a:solidFill>
                    <a:schemeClr val="tx1"/>
                  </a:solidFill>
                </a:endParaRPr>
              </a:p>
            </p:txBody>
          </p:sp>
        </p:grpSp>
      </p:grpSp>
      <p:grpSp>
        <p:nvGrpSpPr>
          <p:cNvPr id="21" name="Gruppieren 20"/>
          <p:cNvGrpSpPr/>
          <p:nvPr/>
        </p:nvGrpSpPr>
        <p:grpSpPr>
          <a:xfrm>
            <a:off x="1907704" y="2132374"/>
            <a:ext cx="6696744" cy="485867"/>
            <a:chOff x="1927025" y="2875825"/>
            <a:chExt cx="7233554" cy="649948"/>
          </a:xfrm>
        </p:grpSpPr>
        <p:sp>
          <p:nvSpPr>
            <p:cNvPr id="39" name="Abgerundetes Rechteck 38"/>
            <p:cNvSpPr/>
            <p:nvPr/>
          </p:nvSpPr>
          <p:spPr>
            <a:xfrm>
              <a:off x="1927025" y="2876206"/>
              <a:ext cx="1256469" cy="647662"/>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195 km/h</a:t>
              </a:r>
            </a:p>
            <a:p>
              <a:pPr algn="ctr"/>
              <a:r>
                <a:rPr lang="de-DE" sz="1400" b="1" dirty="0" smtClean="0">
                  <a:solidFill>
                    <a:srgbClr val="FF0000"/>
                  </a:solidFill>
                </a:rPr>
                <a:t>202 km/h</a:t>
              </a:r>
              <a:endParaRPr lang="de-DE" sz="1400" b="1" dirty="0">
                <a:solidFill>
                  <a:srgbClr val="FF0000"/>
                </a:solidFill>
              </a:endParaRPr>
            </a:p>
          </p:txBody>
        </p:sp>
        <p:sp>
          <p:nvSpPr>
            <p:cNvPr id="40" name="Abgerundetes Rechteck 39"/>
            <p:cNvSpPr/>
            <p:nvPr/>
          </p:nvSpPr>
          <p:spPr>
            <a:xfrm>
              <a:off x="7860815" y="2878111"/>
              <a:ext cx="1299764" cy="647662"/>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163 km/h</a:t>
              </a:r>
            </a:p>
            <a:p>
              <a:pPr algn="ctr"/>
              <a:r>
                <a:rPr lang="de-DE" sz="1400" b="1" dirty="0" smtClean="0">
                  <a:solidFill>
                    <a:srgbClr val="FF0000"/>
                  </a:solidFill>
                </a:rPr>
                <a:t>180 km/h</a:t>
              </a:r>
              <a:endParaRPr lang="de-DE" sz="1400" b="1" dirty="0">
                <a:solidFill>
                  <a:srgbClr val="FF0000"/>
                </a:solidFill>
              </a:endParaRPr>
            </a:p>
          </p:txBody>
        </p:sp>
        <p:sp>
          <p:nvSpPr>
            <p:cNvPr id="41" name="Abgerundetes Rechteck 40"/>
            <p:cNvSpPr/>
            <p:nvPr/>
          </p:nvSpPr>
          <p:spPr>
            <a:xfrm>
              <a:off x="6390458" y="2876206"/>
              <a:ext cx="1299764" cy="647662"/>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130 km/h</a:t>
              </a:r>
            </a:p>
            <a:p>
              <a:pPr algn="ctr"/>
              <a:r>
                <a:rPr lang="de-DE" sz="1400" b="1" dirty="0" smtClean="0">
                  <a:solidFill>
                    <a:srgbClr val="FF0000"/>
                  </a:solidFill>
                </a:rPr>
                <a:t>138 km/h</a:t>
              </a:r>
              <a:endParaRPr lang="de-DE" sz="1400" b="1" dirty="0">
                <a:solidFill>
                  <a:srgbClr val="FF0000"/>
                </a:solidFill>
              </a:endParaRPr>
            </a:p>
          </p:txBody>
        </p:sp>
        <p:sp>
          <p:nvSpPr>
            <p:cNvPr id="42" name="Abgerundetes Rechteck 41"/>
            <p:cNvSpPr/>
            <p:nvPr/>
          </p:nvSpPr>
          <p:spPr>
            <a:xfrm>
              <a:off x="4882672" y="2875825"/>
              <a:ext cx="1285295" cy="647661"/>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178 km/h</a:t>
              </a:r>
            </a:p>
            <a:p>
              <a:pPr algn="ctr"/>
              <a:r>
                <a:rPr lang="de-DE" sz="1400" b="1" dirty="0" smtClean="0">
                  <a:solidFill>
                    <a:srgbClr val="FF0000"/>
                  </a:solidFill>
                </a:rPr>
                <a:t>186 km/h</a:t>
              </a:r>
              <a:endParaRPr lang="de-DE" sz="1400" b="1" dirty="0">
                <a:solidFill>
                  <a:srgbClr val="FF0000"/>
                </a:solidFill>
              </a:endParaRPr>
            </a:p>
          </p:txBody>
        </p:sp>
        <p:sp>
          <p:nvSpPr>
            <p:cNvPr id="43" name="Abgerundetes Rechteck 42"/>
            <p:cNvSpPr/>
            <p:nvPr/>
          </p:nvSpPr>
          <p:spPr>
            <a:xfrm>
              <a:off x="3395021" y="2876586"/>
              <a:ext cx="1254311" cy="647662"/>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178 km/h</a:t>
              </a:r>
            </a:p>
            <a:p>
              <a:pPr algn="ctr"/>
              <a:r>
                <a:rPr lang="de-DE" sz="1400" b="1" dirty="0" smtClean="0">
                  <a:solidFill>
                    <a:srgbClr val="FF0000"/>
                  </a:solidFill>
                </a:rPr>
                <a:t>186 km/h</a:t>
              </a:r>
              <a:endParaRPr lang="de-DE" sz="1400" b="1" dirty="0">
                <a:solidFill>
                  <a:srgbClr val="FF0000"/>
                </a:solidFill>
              </a:endParaRPr>
            </a:p>
          </p:txBody>
        </p:sp>
      </p:grpSp>
      <p:grpSp>
        <p:nvGrpSpPr>
          <p:cNvPr id="22" name="Gruppieren 21"/>
          <p:cNvGrpSpPr/>
          <p:nvPr/>
        </p:nvGrpSpPr>
        <p:grpSpPr>
          <a:xfrm>
            <a:off x="1907704" y="2858182"/>
            <a:ext cx="6696744" cy="433648"/>
            <a:chOff x="1780745" y="4075472"/>
            <a:chExt cx="7446958" cy="433648"/>
          </a:xfrm>
        </p:grpSpPr>
        <p:sp>
          <p:nvSpPr>
            <p:cNvPr id="34" name="Abgerundetes Rechteck 33"/>
            <p:cNvSpPr/>
            <p:nvPr/>
          </p:nvSpPr>
          <p:spPr>
            <a:xfrm>
              <a:off x="1780745" y="4075472"/>
              <a:ext cx="1289325" cy="433648"/>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204 km/h</a:t>
              </a:r>
              <a:endParaRPr lang="de-DE" sz="1600" b="1" dirty="0">
                <a:solidFill>
                  <a:schemeClr val="tx1"/>
                </a:solidFill>
              </a:endParaRPr>
            </a:p>
          </p:txBody>
        </p:sp>
        <p:sp>
          <p:nvSpPr>
            <p:cNvPr id="35" name="Abgerundetes Rechteck 34"/>
            <p:cNvSpPr/>
            <p:nvPr/>
          </p:nvSpPr>
          <p:spPr>
            <a:xfrm>
              <a:off x="7891642" y="4075472"/>
              <a:ext cx="1336061" cy="433648"/>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173 km/h</a:t>
              </a:r>
              <a:endParaRPr lang="de-DE" sz="1600" b="1" dirty="0">
                <a:solidFill>
                  <a:schemeClr val="tx1"/>
                </a:solidFill>
              </a:endParaRPr>
            </a:p>
          </p:txBody>
        </p:sp>
        <p:sp>
          <p:nvSpPr>
            <p:cNvPr id="36" name="Abgerundetes Rechteck 35"/>
            <p:cNvSpPr/>
            <p:nvPr/>
          </p:nvSpPr>
          <p:spPr>
            <a:xfrm>
              <a:off x="6399569" y="4075472"/>
              <a:ext cx="1314496" cy="433648"/>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141 km/h</a:t>
              </a:r>
              <a:endParaRPr lang="de-DE" sz="1600" b="1" dirty="0">
                <a:solidFill>
                  <a:schemeClr val="tx1"/>
                </a:solidFill>
              </a:endParaRPr>
            </a:p>
          </p:txBody>
        </p:sp>
        <p:sp>
          <p:nvSpPr>
            <p:cNvPr id="37" name="Abgerundetes Rechteck 36"/>
            <p:cNvSpPr/>
            <p:nvPr/>
          </p:nvSpPr>
          <p:spPr>
            <a:xfrm>
              <a:off x="4820738" y="4075472"/>
              <a:ext cx="1326065" cy="433648"/>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202 km/h</a:t>
              </a:r>
              <a:endParaRPr lang="de-DE" sz="1600" b="1" dirty="0">
                <a:solidFill>
                  <a:schemeClr val="tx1"/>
                </a:solidFill>
              </a:endParaRPr>
            </a:p>
          </p:txBody>
        </p:sp>
        <p:sp>
          <p:nvSpPr>
            <p:cNvPr id="38" name="Abgerundetes Rechteck 37"/>
            <p:cNvSpPr/>
            <p:nvPr/>
          </p:nvSpPr>
          <p:spPr>
            <a:xfrm>
              <a:off x="3301320" y="4075472"/>
              <a:ext cx="1282043" cy="433648"/>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202 km/h</a:t>
              </a:r>
              <a:endParaRPr lang="de-DE" sz="1600" b="1" dirty="0">
                <a:solidFill>
                  <a:schemeClr val="tx1"/>
                </a:solidFill>
              </a:endParaRPr>
            </a:p>
          </p:txBody>
        </p:sp>
      </p:grpSp>
      <p:grpSp>
        <p:nvGrpSpPr>
          <p:cNvPr id="23" name="Gruppieren 22"/>
          <p:cNvGrpSpPr/>
          <p:nvPr/>
        </p:nvGrpSpPr>
        <p:grpSpPr>
          <a:xfrm>
            <a:off x="1906530" y="1490030"/>
            <a:ext cx="6697918" cy="433648"/>
            <a:chOff x="1988103" y="1965463"/>
            <a:chExt cx="7487886" cy="433648"/>
          </a:xfrm>
        </p:grpSpPr>
        <p:grpSp>
          <p:nvGrpSpPr>
            <p:cNvPr id="27" name="Gruppieren 26"/>
            <p:cNvGrpSpPr/>
            <p:nvPr/>
          </p:nvGrpSpPr>
          <p:grpSpPr>
            <a:xfrm>
              <a:off x="1988103" y="1965463"/>
              <a:ext cx="7487886" cy="433648"/>
              <a:chOff x="1988103" y="1965463"/>
              <a:chExt cx="7487886" cy="433648"/>
            </a:xfrm>
          </p:grpSpPr>
          <p:sp>
            <p:nvSpPr>
              <p:cNvPr id="29" name="Abgerundetes Rechteck 28"/>
              <p:cNvSpPr/>
              <p:nvPr/>
            </p:nvSpPr>
            <p:spPr>
              <a:xfrm>
                <a:off x="1988103" y="1965463"/>
                <a:ext cx="1289325" cy="433648"/>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smtClean="0">
                    <a:solidFill>
                      <a:srgbClr val="0070C0"/>
                    </a:solidFill>
                  </a:rPr>
                  <a:t>empfohlen</a:t>
                </a:r>
              </a:p>
              <a:p>
                <a:pPr algn="ctr"/>
                <a:r>
                  <a:rPr lang="de-DE" sz="1300" b="1" dirty="0" smtClean="0">
                    <a:solidFill>
                      <a:srgbClr val="0070C0"/>
                    </a:solidFill>
                  </a:rPr>
                  <a:t>ca. 170 km/h</a:t>
                </a:r>
                <a:endParaRPr lang="de-DE" sz="1300" b="1" dirty="0">
                  <a:solidFill>
                    <a:schemeClr val="tx1"/>
                  </a:solidFill>
                </a:endParaRPr>
              </a:p>
            </p:txBody>
          </p:sp>
          <p:sp>
            <p:nvSpPr>
              <p:cNvPr id="30" name="Abgerundetes Rechteck 29"/>
              <p:cNvSpPr/>
              <p:nvPr/>
            </p:nvSpPr>
            <p:spPr>
              <a:xfrm>
                <a:off x="8132820" y="1965463"/>
                <a:ext cx="1343169" cy="433648"/>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smtClean="0">
                    <a:solidFill>
                      <a:srgbClr val="0070C0"/>
                    </a:solidFill>
                  </a:rPr>
                  <a:t>empfohlen </a:t>
                </a:r>
                <a:endParaRPr lang="de-DE" sz="1300" b="1" dirty="0">
                  <a:solidFill>
                    <a:srgbClr val="0070C0"/>
                  </a:solidFill>
                </a:endParaRPr>
              </a:p>
              <a:p>
                <a:pPr algn="ctr"/>
                <a:r>
                  <a:rPr lang="de-DE" sz="1300" b="1" dirty="0" smtClean="0">
                    <a:solidFill>
                      <a:srgbClr val="0070C0"/>
                    </a:solidFill>
                  </a:rPr>
                  <a:t>bis 150 </a:t>
                </a:r>
                <a:r>
                  <a:rPr lang="de-DE" sz="1300" b="1" dirty="0">
                    <a:solidFill>
                      <a:srgbClr val="0070C0"/>
                    </a:solidFill>
                  </a:rPr>
                  <a:t>km/h</a:t>
                </a:r>
                <a:endParaRPr lang="de-DE" sz="1300" b="1" dirty="0">
                  <a:solidFill>
                    <a:schemeClr val="tx1"/>
                  </a:solidFill>
                </a:endParaRPr>
              </a:p>
            </p:txBody>
          </p:sp>
          <p:sp>
            <p:nvSpPr>
              <p:cNvPr id="31" name="Abgerundetes Rechteck 30"/>
              <p:cNvSpPr/>
              <p:nvPr/>
            </p:nvSpPr>
            <p:spPr>
              <a:xfrm>
                <a:off x="6608973" y="1965463"/>
                <a:ext cx="1337499" cy="433648"/>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de-DE" sz="1200" b="1" i="1" dirty="0" smtClean="0">
                    <a:solidFill>
                      <a:schemeClr val="tx1"/>
                    </a:solidFill>
                  </a:rPr>
                  <a:t>150 km/h</a:t>
                </a:r>
              </a:p>
              <a:p>
                <a:pPr algn="ctr">
                  <a:lnSpc>
                    <a:spcPts val="1300"/>
                  </a:lnSpc>
                </a:pPr>
                <a:r>
                  <a:rPr lang="de-DE" sz="1200" b="1" dirty="0" smtClean="0">
                    <a:solidFill>
                      <a:schemeClr val="tx1"/>
                    </a:solidFill>
                  </a:rPr>
                  <a:t>   130 km/h </a:t>
                </a:r>
                <a:r>
                  <a:rPr lang="de-DE" sz="1200" b="1" dirty="0" smtClean="0">
                    <a:solidFill>
                      <a:srgbClr val="FFFF00"/>
                    </a:solidFill>
                  </a:rPr>
                  <a:t>.</a:t>
                </a:r>
                <a:endParaRPr lang="de-DE" sz="1200" b="1" dirty="0">
                  <a:solidFill>
                    <a:srgbClr val="FFFF00"/>
                  </a:solidFill>
                </a:endParaRPr>
              </a:p>
            </p:txBody>
          </p:sp>
          <p:sp>
            <p:nvSpPr>
              <p:cNvPr id="32" name="Abgerundetes Rechteck 31"/>
              <p:cNvSpPr/>
              <p:nvPr/>
            </p:nvSpPr>
            <p:spPr>
              <a:xfrm>
                <a:off x="5047131" y="1965463"/>
                <a:ext cx="1330352" cy="433648"/>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solidFill>
                      <a:srgbClr val="0070C0"/>
                    </a:solidFill>
                  </a:rPr>
                  <a:t>empfohlen</a:t>
                </a:r>
              </a:p>
              <a:p>
                <a:pPr algn="ctr"/>
                <a:r>
                  <a:rPr lang="de-DE" sz="1300" b="1" dirty="0">
                    <a:solidFill>
                      <a:srgbClr val="0070C0"/>
                    </a:solidFill>
                  </a:rPr>
                  <a:t>ca. 170 km/h</a:t>
                </a:r>
                <a:endParaRPr lang="de-DE" sz="1300" b="1" dirty="0">
                  <a:solidFill>
                    <a:schemeClr val="tx1"/>
                  </a:solidFill>
                </a:endParaRPr>
              </a:p>
            </p:txBody>
          </p:sp>
          <p:sp>
            <p:nvSpPr>
              <p:cNvPr id="33" name="Abgerundetes Rechteck 32"/>
              <p:cNvSpPr/>
              <p:nvPr/>
            </p:nvSpPr>
            <p:spPr>
              <a:xfrm>
                <a:off x="3517618" y="1965463"/>
                <a:ext cx="1289325" cy="433648"/>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b="1" dirty="0">
                    <a:solidFill>
                      <a:srgbClr val="0070C0"/>
                    </a:solidFill>
                  </a:rPr>
                  <a:t>empfohlen</a:t>
                </a:r>
              </a:p>
              <a:p>
                <a:pPr algn="ctr"/>
                <a:r>
                  <a:rPr lang="de-DE" sz="1300" b="1" dirty="0">
                    <a:solidFill>
                      <a:srgbClr val="0070C0"/>
                    </a:solidFill>
                  </a:rPr>
                  <a:t>ca. 170 km/h</a:t>
                </a:r>
                <a:endParaRPr lang="de-DE" sz="1300" b="1" dirty="0">
                  <a:solidFill>
                    <a:schemeClr val="tx1"/>
                  </a:solidFill>
                </a:endParaRPr>
              </a:p>
            </p:txBody>
          </p:sp>
        </p:grpSp>
        <p:sp>
          <p:nvSpPr>
            <p:cNvPr id="28" name="Stern mit 7 Zacken 27"/>
            <p:cNvSpPr/>
            <p:nvPr/>
          </p:nvSpPr>
          <p:spPr>
            <a:xfrm>
              <a:off x="7727360" y="2105777"/>
              <a:ext cx="190719" cy="162018"/>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4" name="Gruppieren 23"/>
          <p:cNvGrpSpPr/>
          <p:nvPr/>
        </p:nvGrpSpPr>
        <p:grpSpPr>
          <a:xfrm>
            <a:off x="72009" y="3492967"/>
            <a:ext cx="9144000" cy="1384995"/>
            <a:chOff x="271485" y="3521963"/>
            <a:chExt cx="9144000" cy="1384995"/>
          </a:xfrm>
        </p:grpSpPr>
        <p:sp>
          <p:nvSpPr>
            <p:cNvPr id="25" name="Rechteck 24"/>
            <p:cNvSpPr/>
            <p:nvPr/>
          </p:nvSpPr>
          <p:spPr>
            <a:xfrm>
              <a:off x="271485" y="3521963"/>
              <a:ext cx="9144000" cy="1384995"/>
            </a:xfrm>
            <a:prstGeom prst="rect">
              <a:avLst/>
            </a:prstGeom>
          </p:spPr>
          <p:txBody>
            <a:bodyPr wrap="square">
              <a:spAutoFit/>
            </a:bodyPr>
            <a:lstStyle/>
            <a:p>
              <a:pPr algn="ctr"/>
              <a:r>
                <a:rPr lang="de-DE" sz="2000" b="1" dirty="0"/>
                <a:t>… die Segelflugzeughersteller haben in den Flughandbüchern dieser Kunstflugzeuge keine genaue </a:t>
              </a:r>
              <a:r>
                <a:rPr lang="de-DE" sz="2000" b="1" dirty="0" err="1"/>
                <a:t>V</a:t>
              </a:r>
              <a:r>
                <a:rPr lang="de-DE" sz="2000" b="1" baseline="-25000" dirty="0" err="1"/>
                <a:t>flick</a:t>
              </a:r>
              <a:r>
                <a:rPr lang="de-DE" sz="2000" b="1" baseline="-25000" dirty="0"/>
                <a:t>  </a:t>
              </a:r>
              <a:r>
                <a:rPr lang="de-DE" sz="2000" b="1" dirty="0"/>
                <a:t>definiert. Die </a:t>
              </a:r>
              <a:r>
                <a:rPr lang="de-DE" sz="2000" b="1" dirty="0" err="1"/>
                <a:t>og</a:t>
              </a:r>
              <a:r>
                <a:rPr lang="de-DE" sz="2000" b="1" dirty="0"/>
                <a:t>. </a:t>
              </a:r>
              <a:r>
                <a:rPr lang="de-DE" sz="2000" b="1" dirty="0" smtClean="0"/>
                <a:t>Herstellerwerte </a:t>
              </a:r>
              <a:r>
                <a:rPr lang="de-DE" sz="2000" b="1" dirty="0"/>
                <a:t>bei </a:t>
              </a:r>
              <a:r>
                <a:rPr lang="de-DE" sz="2000" b="1" dirty="0" smtClean="0"/>
                <a:t>Swift, Fox und SZD </a:t>
              </a:r>
              <a:r>
                <a:rPr lang="de-DE" sz="2000" b="1" dirty="0"/>
                <a:t>sind lt. Flughandbuch  </a:t>
              </a:r>
              <a:r>
                <a:rPr lang="de-DE" sz="2000" b="1" dirty="0" smtClean="0"/>
                <a:t>Empfehlungen.     Die </a:t>
              </a:r>
              <a:r>
                <a:rPr lang="de-DE" sz="2000" b="1" dirty="0"/>
                <a:t>V</a:t>
              </a:r>
              <a:r>
                <a:rPr lang="de-DE" sz="2000" b="1" baseline="-25000" dirty="0"/>
                <a:t>flick </a:t>
              </a:r>
              <a:r>
                <a:rPr lang="de-DE" sz="2000" b="1" dirty="0" smtClean="0"/>
                <a:t>des </a:t>
              </a:r>
              <a:r>
                <a:rPr lang="de-DE" sz="2000" b="1" dirty="0" smtClean="0"/>
                <a:t>B4 </a:t>
              </a:r>
              <a:r>
                <a:rPr lang="de-DE" sz="2000" b="1" dirty="0"/>
                <a:t>ist </a:t>
              </a:r>
              <a:r>
                <a:rPr lang="de-DE" sz="2000" b="1" dirty="0" smtClean="0"/>
                <a:t>zwar auf 150 km/h festgelegt, aber lt</a:t>
              </a:r>
              <a:r>
                <a:rPr lang="de-DE" sz="2000" b="1" dirty="0"/>
                <a:t>. </a:t>
              </a:r>
              <a:r>
                <a:rPr lang="de-DE" sz="2000" b="1" dirty="0" smtClean="0"/>
                <a:t>Reparaturbetrieb </a:t>
              </a:r>
              <a:r>
                <a:rPr lang="de-DE" sz="2000" b="1" dirty="0"/>
                <a:t>zu hoch, max. </a:t>
              </a:r>
              <a:r>
                <a:rPr lang="de-DE" sz="2400" b="1" dirty="0" smtClean="0"/>
                <a:t>130</a:t>
              </a:r>
              <a:r>
                <a:rPr lang="de-DE" sz="2000" b="1" dirty="0" smtClean="0"/>
                <a:t> </a:t>
              </a:r>
              <a:r>
                <a:rPr lang="de-DE" sz="2000" b="1" dirty="0" smtClean="0"/>
                <a:t>km/h (positiv und negativ) </a:t>
              </a:r>
              <a:r>
                <a:rPr lang="de-DE" sz="2000" b="1" dirty="0"/>
                <a:t>…</a:t>
              </a:r>
            </a:p>
          </p:txBody>
        </p:sp>
        <p:sp>
          <p:nvSpPr>
            <p:cNvPr id="26" name="Stern mit 7 Zacken 25"/>
            <p:cNvSpPr/>
            <p:nvPr/>
          </p:nvSpPr>
          <p:spPr>
            <a:xfrm>
              <a:off x="3817772" y="4198843"/>
              <a:ext cx="190719" cy="162018"/>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 name="Gruppieren 3"/>
          <p:cNvGrpSpPr/>
          <p:nvPr/>
        </p:nvGrpSpPr>
        <p:grpSpPr>
          <a:xfrm>
            <a:off x="174788" y="1347614"/>
            <a:ext cx="1725359" cy="2075475"/>
            <a:chOff x="174788" y="1347614"/>
            <a:chExt cx="1725359" cy="2075475"/>
          </a:xfrm>
        </p:grpSpPr>
        <p:grpSp>
          <p:nvGrpSpPr>
            <p:cNvPr id="19" name="Gruppieren 18"/>
            <p:cNvGrpSpPr/>
            <p:nvPr/>
          </p:nvGrpSpPr>
          <p:grpSpPr>
            <a:xfrm>
              <a:off x="174788" y="1347614"/>
              <a:ext cx="1303314" cy="2075475"/>
              <a:chOff x="174788" y="1772816"/>
              <a:chExt cx="1440160" cy="2352391"/>
            </a:xfrm>
          </p:grpSpPr>
          <p:sp>
            <p:nvSpPr>
              <p:cNvPr id="59" name="Abgerundetes Rechteck 58"/>
              <p:cNvSpPr/>
              <p:nvPr/>
            </p:nvSpPr>
            <p:spPr>
              <a:xfrm>
                <a:off x="174788" y="1772816"/>
                <a:ext cx="1440160" cy="720080"/>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err="1" smtClean="0">
                    <a:solidFill>
                      <a:schemeClr val="tx1"/>
                    </a:solidFill>
                  </a:rPr>
                  <a:t>V</a:t>
                </a:r>
                <a:r>
                  <a:rPr lang="de-DE" sz="2000" b="1" baseline="-25000" dirty="0" err="1" smtClean="0">
                    <a:solidFill>
                      <a:schemeClr val="tx1"/>
                    </a:solidFill>
                  </a:rPr>
                  <a:t>flick</a:t>
                </a:r>
                <a:endParaRPr lang="de-DE" sz="2000" b="1" baseline="-25000" dirty="0" smtClean="0">
                  <a:solidFill>
                    <a:schemeClr val="tx1"/>
                  </a:solidFill>
                </a:endParaRPr>
              </a:p>
              <a:p>
                <a:pPr algn="ctr"/>
                <a:r>
                  <a:rPr lang="de-DE" b="1" dirty="0" smtClean="0">
                    <a:solidFill>
                      <a:schemeClr val="tx1"/>
                    </a:solidFill>
                  </a:rPr>
                  <a:t>Hersteller</a:t>
                </a:r>
                <a:endParaRPr lang="de-DE" b="1" dirty="0">
                  <a:solidFill>
                    <a:schemeClr val="tx1"/>
                  </a:solidFill>
                </a:endParaRPr>
              </a:p>
            </p:txBody>
          </p:sp>
          <p:sp>
            <p:nvSpPr>
              <p:cNvPr id="60" name="Abgerundetes Rechteck 59"/>
              <p:cNvSpPr/>
              <p:nvPr/>
            </p:nvSpPr>
            <p:spPr>
              <a:xfrm>
                <a:off x="174788" y="2588971"/>
                <a:ext cx="1278320" cy="720079"/>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err="1" smtClean="0">
                    <a:solidFill>
                      <a:schemeClr val="tx1"/>
                    </a:solidFill>
                  </a:rPr>
                  <a:t>V</a:t>
                </a:r>
                <a:r>
                  <a:rPr lang="de-DE" sz="2000" b="1" baseline="-25000" dirty="0" err="1" smtClean="0">
                    <a:solidFill>
                      <a:schemeClr val="tx1"/>
                    </a:solidFill>
                  </a:rPr>
                  <a:t>flick</a:t>
                </a:r>
                <a:endParaRPr lang="de-DE" sz="2000" b="1" baseline="-25000" dirty="0" smtClean="0">
                  <a:solidFill>
                    <a:schemeClr val="tx1"/>
                  </a:solidFill>
                </a:endParaRPr>
              </a:p>
              <a:p>
                <a:pPr algn="ctr"/>
                <a:r>
                  <a:rPr lang="de-DE" sz="1400" b="1" dirty="0" smtClean="0">
                    <a:solidFill>
                      <a:schemeClr val="tx1"/>
                    </a:solidFill>
                  </a:rPr>
                  <a:t>⅓ reduziert</a:t>
                </a:r>
                <a:endParaRPr lang="de-DE" sz="1400" b="1" dirty="0">
                  <a:solidFill>
                    <a:schemeClr val="tx1"/>
                  </a:solidFill>
                </a:endParaRPr>
              </a:p>
            </p:txBody>
          </p:sp>
          <p:sp>
            <p:nvSpPr>
              <p:cNvPr id="61" name="Abgerundetes Rechteck 60"/>
              <p:cNvSpPr/>
              <p:nvPr/>
            </p:nvSpPr>
            <p:spPr>
              <a:xfrm>
                <a:off x="174788" y="3405127"/>
                <a:ext cx="1440160" cy="720080"/>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err="1" smtClean="0">
                    <a:solidFill>
                      <a:schemeClr val="tx1"/>
                    </a:solidFill>
                  </a:rPr>
                  <a:t>V</a:t>
                </a:r>
                <a:r>
                  <a:rPr lang="de-DE" sz="2000" b="1" baseline="-25000" dirty="0" err="1" smtClean="0">
                    <a:solidFill>
                      <a:schemeClr val="tx1"/>
                    </a:solidFill>
                  </a:rPr>
                  <a:t>flick</a:t>
                </a:r>
                <a:endParaRPr lang="de-DE" sz="2000" b="1" baseline="-25000" dirty="0" smtClean="0">
                  <a:solidFill>
                    <a:schemeClr val="tx1"/>
                  </a:solidFill>
                </a:endParaRPr>
              </a:p>
              <a:p>
                <a:pPr algn="ctr"/>
                <a:r>
                  <a:rPr lang="de-DE" sz="1400" b="1" dirty="0" smtClean="0">
                    <a:solidFill>
                      <a:schemeClr val="tx1"/>
                    </a:solidFill>
                  </a:rPr>
                  <a:t>Formel OUV</a:t>
                </a:r>
                <a:endParaRPr lang="de-DE" sz="1400" b="1" dirty="0">
                  <a:solidFill>
                    <a:schemeClr val="tx1"/>
                  </a:solidFill>
                </a:endParaRPr>
              </a:p>
            </p:txBody>
          </p:sp>
        </p:grpSp>
        <p:sp>
          <p:nvSpPr>
            <p:cNvPr id="3" name="Textfeld 2"/>
            <p:cNvSpPr txBox="1"/>
            <p:nvPr/>
          </p:nvSpPr>
          <p:spPr>
            <a:xfrm>
              <a:off x="1418925" y="2120673"/>
              <a:ext cx="481222" cy="492443"/>
            </a:xfrm>
            <a:prstGeom prst="rect">
              <a:avLst/>
            </a:prstGeom>
            <a:noFill/>
          </p:spPr>
          <p:txBody>
            <a:bodyPr wrap="none" rtlCol="0">
              <a:spAutoFit/>
            </a:bodyPr>
            <a:lstStyle/>
            <a:p>
              <a:r>
                <a:rPr lang="de-DE" sz="1300" b="1" dirty="0" smtClean="0"/>
                <a:t>pos.</a:t>
              </a:r>
            </a:p>
            <a:p>
              <a:r>
                <a:rPr lang="de-DE" sz="1300" b="1" dirty="0" smtClean="0">
                  <a:solidFill>
                    <a:srgbClr val="FF0000"/>
                  </a:solidFill>
                </a:rPr>
                <a:t>neg.</a:t>
              </a:r>
              <a:endParaRPr lang="de-DE" sz="1300" b="1" dirty="0">
                <a:solidFill>
                  <a:srgbClr val="FF0000"/>
                </a:solidFill>
              </a:endParaRPr>
            </a:p>
          </p:txBody>
        </p:sp>
      </p:grpSp>
    </p:spTree>
    <p:extLst>
      <p:ext uri="{BB962C8B-B14F-4D97-AF65-F5344CB8AC3E}">
        <p14:creationId xmlns:p14="http://schemas.microsoft.com/office/powerpoint/2010/main" val="3052080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18</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sp>
        <p:nvSpPr>
          <p:cNvPr id="3" name="Rechteck 2"/>
          <p:cNvSpPr/>
          <p:nvPr/>
        </p:nvSpPr>
        <p:spPr>
          <a:xfrm>
            <a:off x="6143071" y="1177418"/>
            <a:ext cx="2897776" cy="3046988"/>
          </a:xfrm>
          <a:prstGeom prst="rect">
            <a:avLst/>
          </a:prstGeom>
        </p:spPr>
        <p:txBody>
          <a:bodyPr wrap="square">
            <a:spAutoFit/>
          </a:bodyPr>
          <a:lstStyle/>
          <a:p>
            <a:pPr algn="ctr"/>
            <a:r>
              <a:rPr lang="de-DE" sz="2400" b="1" dirty="0"/>
              <a:t> Im Rahmen </a:t>
            </a:r>
            <a:r>
              <a:rPr lang="de-DE" sz="2400" b="1" dirty="0" smtClean="0"/>
              <a:t>der</a:t>
            </a:r>
          </a:p>
          <a:p>
            <a:pPr algn="ctr"/>
            <a:r>
              <a:rPr lang="de-DE" sz="2400" b="1" dirty="0" smtClean="0"/>
              <a:t> Flugsicherheit</a:t>
            </a:r>
          </a:p>
          <a:p>
            <a:pPr algn="ctr"/>
            <a:r>
              <a:rPr lang="de-DE" sz="2400" b="1" dirty="0" smtClean="0"/>
              <a:t>und der Materialbelastung</a:t>
            </a:r>
          </a:p>
          <a:p>
            <a:pPr algn="ctr"/>
            <a:r>
              <a:rPr lang="de-DE" sz="2400" b="1" dirty="0" smtClean="0"/>
              <a:t> sollte </a:t>
            </a:r>
            <a:r>
              <a:rPr lang="de-DE" sz="2400" b="1" dirty="0"/>
              <a:t>die geringste,    </a:t>
            </a:r>
          </a:p>
          <a:p>
            <a:pPr algn="ctr"/>
            <a:r>
              <a:rPr lang="de-DE" sz="2400" b="1" dirty="0" smtClean="0"/>
              <a:t>„</a:t>
            </a:r>
            <a:r>
              <a:rPr lang="de-DE" sz="2400" b="1" dirty="0"/>
              <a:t>bekannte“ V</a:t>
            </a:r>
            <a:r>
              <a:rPr lang="de-DE" sz="2400" b="1" baseline="-25000" dirty="0"/>
              <a:t>flick </a:t>
            </a:r>
            <a:endParaRPr lang="de-DE" sz="2400" b="1" baseline="-25000" dirty="0" smtClean="0"/>
          </a:p>
          <a:p>
            <a:pPr algn="ctr"/>
            <a:r>
              <a:rPr lang="de-DE" sz="2400" b="1" dirty="0" smtClean="0"/>
              <a:t>nicht überschritten</a:t>
            </a:r>
          </a:p>
          <a:p>
            <a:pPr algn="ctr"/>
            <a:r>
              <a:rPr lang="de-DE" sz="2400" b="1" dirty="0" smtClean="0"/>
              <a:t>werden </a:t>
            </a:r>
            <a:r>
              <a:rPr lang="de-DE" sz="2400" b="1" dirty="0"/>
              <a:t>! </a:t>
            </a:r>
            <a:endParaRPr lang="de-DE" sz="2400" dirty="0"/>
          </a:p>
        </p:txBody>
      </p:sp>
      <p:pic>
        <p:nvPicPr>
          <p:cNvPr id="18" name="Grafik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68" y="537506"/>
            <a:ext cx="5769083" cy="4326813"/>
          </a:xfrm>
          <a:prstGeom prst="rect">
            <a:avLst/>
          </a:prstGeom>
        </p:spPr>
      </p:pic>
    </p:spTree>
    <p:extLst>
      <p:ext uri="{BB962C8B-B14F-4D97-AF65-F5344CB8AC3E}">
        <p14:creationId xmlns:p14="http://schemas.microsoft.com/office/powerpoint/2010/main" val="133000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19</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spTree>
    <p:extLst>
      <p:ext uri="{BB962C8B-B14F-4D97-AF65-F5344CB8AC3E}">
        <p14:creationId xmlns:p14="http://schemas.microsoft.com/office/powerpoint/2010/main" val="3052080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2</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sp>
        <p:nvSpPr>
          <p:cNvPr id="35" name="Textfeld 34"/>
          <p:cNvSpPr txBox="1"/>
          <p:nvPr/>
        </p:nvSpPr>
        <p:spPr>
          <a:xfrm>
            <a:off x="179512" y="483518"/>
            <a:ext cx="8861335" cy="1569660"/>
          </a:xfrm>
          <a:prstGeom prst="rect">
            <a:avLst/>
          </a:prstGeom>
          <a:solidFill>
            <a:srgbClr val="FFFF00">
              <a:alpha val="50000"/>
            </a:srgbClr>
          </a:solidFill>
          <a:ln w="22225">
            <a:solidFill>
              <a:srgbClr val="FFC000"/>
            </a:solidFill>
          </a:ln>
        </p:spPr>
        <p:txBody>
          <a:bodyPr wrap="square" rtlCol="0">
            <a:spAutoFit/>
          </a:bodyPr>
          <a:lstStyle/>
          <a:p>
            <a:pPr algn="ctr"/>
            <a:r>
              <a:rPr lang="de-DE" sz="2400" b="1" dirty="0" smtClean="0"/>
              <a:t>… die in dieser Präsentation gemachten Aussagen sind nicht immer hundertprozentig wissenschaftlich gesichert. Es werden jedoch Erkenntnisse gezeigt, die für das sichere Fliegen unerlässlich sind und somit der Flugsicherheit beim Kunstflug dienen …</a:t>
            </a:r>
            <a:endParaRPr lang="de-DE" sz="2400" b="1" dirty="0">
              <a:solidFill>
                <a:srgbClr val="FF0000"/>
              </a:solidFill>
            </a:endParaRPr>
          </a:p>
        </p:txBody>
      </p:sp>
      <p:sp>
        <p:nvSpPr>
          <p:cNvPr id="36" name="Textfeld 35"/>
          <p:cNvSpPr txBox="1"/>
          <p:nvPr/>
        </p:nvSpPr>
        <p:spPr>
          <a:xfrm>
            <a:off x="374533" y="2355726"/>
            <a:ext cx="8199827" cy="1077218"/>
          </a:xfrm>
          <a:prstGeom prst="rect">
            <a:avLst/>
          </a:prstGeom>
          <a:solidFill>
            <a:srgbClr val="FFFF00">
              <a:alpha val="50000"/>
            </a:srgbClr>
          </a:solidFill>
          <a:ln w="22225">
            <a:solidFill>
              <a:srgbClr val="FFC000"/>
            </a:solidFill>
          </a:ln>
        </p:spPr>
        <p:txBody>
          <a:bodyPr wrap="square" rtlCol="0">
            <a:spAutoFit/>
          </a:bodyPr>
          <a:lstStyle/>
          <a:p>
            <a:pPr algn="ctr"/>
            <a:r>
              <a:rPr lang="de-DE" sz="2000" b="1" dirty="0" smtClean="0"/>
              <a:t>… zum besseren Verständnis: „Flick“ kommt aus dem englischsprachigen Raum, „Snap“ aus dem amerikanischen …</a:t>
            </a:r>
          </a:p>
          <a:p>
            <a:pPr algn="ctr"/>
            <a:r>
              <a:rPr lang="de-DE" sz="2000" b="1" dirty="0" smtClean="0">
                <a:solidFill>
                  <a:srgbClr val="FF0000"/>
                </a:solidFill>
              </a:rPr>
              <a:t>… beides bedeutet gerissene und/oder gestoßene Flugmanöver </a:t>
            </a:r>
            <a:r>
              <a:rPr lang="de-DE" sz="2400" b="1" dirty="0" smtClean="0">
                <a:solidFill>
                  <a:srgbClr val="FF0000"/>
                </a:solidFill>
              </a:rPr>
              <a:t>…</a:t>
            </a:r>
            <a:endParaRPr lang="de-DE" sz="2400" b="1" dirty="0">
              <a:solidFill>
                <a:srgbClr val="FF0000"/>
              </a:solidFill>
            </a:endParaRPr>
          </a:p>
        </p:txBody>
      </p:sp>
      <p:sp>
        <p:nvSpPr>
          <p:cNvPr id="37" name="Textfeld 36"/>
          <p:cNvSpPr txBox="1"/>
          <p:nvPr/>
        </p:nvSpPr>
        <p:spPr>
          <a:xfrm>
            <a:off x="1865664" y="3651870"/>
            <a:ext cx="5421373" cy="954107"/>
          </a:xfrm>
          <a:prstGeom prst="rect">
            <a:avLst/>
          </a:prstGeom>
          <a:solidFill>
            <a:srgbClr val="FFFF00">
              <a:alpha val="50000"/>
            </a:srgbClr>
          </a:solidFill>
          <a:ln w="22225">
            <a:solidFill>
              <a:srgbClr val="FFC000"/>
            </a:solidFill>
          </a:ln>
        </p:spPr>
        <p:txBody>
          <a:bodyPr wrap="square" rtlCol="0">
            <a:spAutoFit/>
          </a:bodyPr>
          <a:lstStyle/>
          <a:p>
            <a:pPr algn="ctr"/>
            <a:r>
              <a:rPr lang="de-DE" sz="2400" b="1" dirty="0" smtClean="0"/>
              <a:t>in dieser Präsentation verwenden wir den bei uns üblichen Begriff   </a:t>
            </a:r>
            <a:r>
              <a:rPr lang="de-DE" sz="3200" b="1" dirty="0" smtClean="0">
                <a:solidFill>
                  <a:srgbClr val="FF0000"/>
                </a:solidFill>
              </a:rPr>
              <a:t>„FLICK“</a:t>
            </a:r>
            <a:endParaRPr lang="de-DE" sz="3200" b="1" dirty="0">
              <a:solidFill>
                <a:srgbClr val="FF0000"/>
              </a:solidFill>
            </a:endParaRPr>
          </a:p>
        </p:txBody>
      </p:sp>
    </p:spTree>
    <p:extLst>
      <p:ext uri="{BB962C8B-B14F-4D97-AF65-F5344CB8AC3E}">
        <p14:creationId xmlns:p14="http://schemas.microsoft.com/office/powerpoint/2010/main" val="853229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m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3</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sp>
        <p:nvSpPr>
          <p:cNvPr id="19" name="Textfeld 18"/>
          <p:cNvSpPr txBox="1"/>
          <p:nvPr/>
        </p:nvSpPr>
        <p:spPr>
          <a:xfrm>
            <a:off x="611560" y="483518"/>
            <a:ext cx="7920880" cy="461665"/>
          </a:xfrm>
          <a:prstGeom prst="rect">
            <a:avLst/>
          </a:prstGeom>
          <a:solidFill>
            <a:srgbClr val="FFFF00">
              <a:alpha val="50000"/>
            </a:srgbClr>
          </a:solidFill>
          <a:ln w="22225">
            <a:solidFill>
              <a:srgbClr val="FFC000"/>
            </a:solidFill>
          </a:ln>
        </p:spPr>
        <p:txBody>
          <a:bodyPr wrap="square" rtlCol="0">
            <a:spAutoFit/>
          </a:bodyPr>
          <a:lstStyle/>
          <a:p>
            <a:pPr algn="ctr"/>
            <a:r>
              <a:rPr lang="de-DE" sz="2400" b="1" dirty="0" smtClean="0"/>
              <a:t>Lastvielfache gelten für symmetrische Lastenverteilung</a:t>
            </a:r>
            <a:endParaRPr lang="de-DE" sz="2400" b="1" dirty="0">
              <a:solidFill>
                <a:srgbClr val="FF0000"/>
              </a:solidFill>
            </a:endParaRPr>
          </a:p>
        </p:txBody>
      </p:sp>
      <p:sp>
        <p:nvSpPr>
          <p:cNvPr id="20" name="Textfeld 19"/>
          <p:cNvSpPr txBox="1"/>
          <p:nvPr/>
        </p:nvSpPr>
        <p:spPr>
          <a:xfrm>
            <a:off x="611560" y="1059582"/>
            <a:ext cx="7920880" cy="461665"/>
          </a:xfrm>
          <a:prstGeom prst="rect">
            <a:avLst/>
          </a:prstGeom>
          <a:solidFill>
            <a:srgbClr val="FFFF00">
              <a:alpha val="50000"/>
            </a:srgbClr>
          </a:solidFill>
          <a:ln w="22225">
            <a:solidFill>
              <a:srgbClr val="FFC000"/>
            </a:solidFill>
          </a:ln>
        </p:spPr>
        <p:txBody>
          <a:bodyPr wrap="square" rtlCol="0">
            <a:spAutoFit/>
          </a:bodyPr>
          <a:lstStyle/>
          <a:p>
            <a:pPr algn="ctr"/>
            <a:r>
              <a:rPr lang="de-DE" sz="2400" b="1" dirty="0" smtClean="0"/>
              <a:t>Ist die Lastverteilung asymmetrisch entstehen Torsionslasten</a:t>
            </a:r>
            <a:endParaRPr lang="de-DE" sz="2400" b="1" dirty="0">
              <a:solidFill>
                <a:srgbClr val="FF0000"/>
              </a:solidFill>
            </a:endParaRPr>
          </a:p>
        </p:txBody>
      </p:sp>
      <p:sp>
        <p:nvSpPr>
          <p:cNvPr id="21" name="Textfeld 20"/>
          <p:cNvSpPr txBox="1"/>
          <p:nvPr/>
        </p:nvSpPr>
        <p:spPr>
          <a:xfrm>
            <a:off x="611560" y="2211710"/>
            <a:ext cx="7920880" cy="461665"/>
          </a:xfrm>
          <a:prstGeom prst="rect">
            <a:avLst/>
          </a:prstGeom>
          <a:solidFill>
            <a:srgbClr val="FFFF00">
              <a:alpha val="50000"/>
            </a:srgbClr>
          </a:solidFill>
          <a:ln w="22225">
            <a:solidFill>
              <a:srgbClr val="FFC000"/>
            </a:solidFill>
          </a:ln>
        </p:spPr>
        <p:txBody>
          <a:bodyPr wrap="square" rtlCol="0">
            <a:spAutoFit/>
          </a:bodyPr>
          <a:lstStyle/>
          <a:p>
            <a:pPr algn="ctr"/>
            <a:r>
              <a:rPr lang="de-DE" sz="2400" b="1" dirty="0" smtClean="0"/>
              <a:t>Auftriebsveränderung durch Steuerausschlag</a:t>
            </a:r>
            <a:endParaRPr lang="de-DE" sz="2400" b="1" dirty="0">
              <a:solidFill>
                <a:srgbClr val="FF0000"/>
              </a:solidFill>
            </a:endParaRPr>
          </a:p>
        </p:txBody>
      </p:sp>
      <p:sp>
        <p:nvSpPr>
          <p:cNvPr id="22" name="Textfeld 21"/>
          <p:cNvSpPr txBox="1"/>
          <p:nvPr/>
        </p:nvSpPr>
        <p:spPr>
          <a:xfrm>
            <a:off x="611646" y="3036897"/>
            <a:ext cx="7920793" cy="830997"/>
          </a:xfrm>
          <a:prstGeom prst="rect">
            <a:avLst/>
          </a:prstGeom>
          <a:solidFill>
            <a:srgbClr val="FFFF00">
              <a:alpha val="50000"/>
            </a:srgbClr>
          </a:solidFill>
          <a:ln w="22225">
            <a:solidFill>
              <a:srgbClr val="FFC000"/>
            </a:solidFill>
          </a:ln>
        </p:spPr>
        <p:txBody>
          <a:bodyPr wrap="square" rtlCol="0">
            <a:spAutoFit/>
          </a:bodyPr>
          <a:lstStyle/>
          <a:p>
            <a:pPr algn="ctr"/>
            <a:r>
              <a:rPr lang="de-DE" sz="2400" b="1" dirty="0" smtClean="0"/>
              <a:t>Es muss nicht immer der Flügelauftrieb und die Asymmetrie durch Querruderausschlag sein</a:t>
            </a:r>
            <a:endParaRPr lang="de-DE" sz="2400" b="1" dirty="0">
              <a:solidFill>
                <a:srgbClr val="FF0000"/>
              </a:solidFill>
            </a:endParaRPr>
          </a:p>
        </p:txBody>
      </p:sp>
      <p:sp>
        <p:nvSpPr>
          <p:cNvPr id="23" name="Textfeld 22"/>
          <p:cNvSpPr txBox="1"/>
          <p:nvPr/>
        </p:nvSpPr>
        <p:spPr>
          <a:xfrm>
            <a:off x="611647" y="3973001"/>
            <a:ext cx="7920792" cy="830997"/>
          </a:xfrm>
          <a:prstGeom prst="rect">
            <a:avLst/>
          </a:prstGeom>
          <a:solidFill>
            <a:srgbClr val="FFFF00">
              <a:alpha val="50000"/>
            </a:srgbClr>
          </a:solidFill>
          <a:ln w="22225">
            <a:solidFill>
              <a:srgbClr val="FFC000"/>
            </a:solidFill>
          </a:ln>
        </p:spPr>
        <p:txBody>
          <a:bodyPr wrap="square" rtlCol="0">
            <a:spAutoFit/>
          </a:bodyPr>
          <a:lstStyle/>
          <a:p>
            <a:pPr algn="ctr"/>
            <a:r>
              <a:rPr lang="de-DE" sz="2400" b="1" dirty="0" smtClean="0"/>
              <a:t>Torsion durch Seiten- und Höhenruder mit Querruder ergeben Flügel und Rumpf- /Leitwerkstorsion</a:t>
            </a:r>
            <a:endParaRPr lang="de-DE" sz="2400" b="1" dirty="0">
              <a:solidFill>
                <a:srgbClr val="FF0000"/>
              </a:solidFill>
            </a:endParaRPr>
          </a:p>
        </p:txBody>
      </p:sp>
      <p:sp>
        <p:nvSpPr>
          <p:cNvPr id="24" name="Textfeld 23"/>
          <p:cNvSpPr txBox="1"/>
          <p:nvPr/>
        </p:nvSpPr>
        <p:spPr>
          <a:xfrm>
            <a:off x="611560" y="1635646"/>
            <a:ext cx="7920880" cy="461665"/>
          </a:xfrm>
          <a:prstGeom prst="rect">
            <a:avLst/>
          </a:prstGeom>
          <a:solidFill>
            <a:srgbClr val="FFFF00">
              <a:alpha val="50000"/>
            </a:srgbClr>
          </a:solidFill>
          <a:ln w="22225">
            <a:solidFill>
              <a:srgbClr val="FFC000"/>
            </a:solidFill>
          </a:ln>
        </p:spPr>
        <p:txBody>
          <a:bodyPr wrap="square" rtlCol="0">
            <a:spAutoFit/>
          </a:bodyPr>
          <a:lstStyle/>
          <a:p>
            <a:pPr algn="ctr"/>
            <a:r>
              <a:rPr lang="de-DE" sz="2400" b="1" dirty="0" smtClean="0"/>
              <a:t>Diese sind nicht durch das V-n Diagramm abgedeckt</a:t>
            </a:r>
            <a:endParaRPr lang="de-DE" sz="2400" b="1" dirty="0">
              <a:solidFill>
                <a:srgbClr val="FF0000"/>
              </a:solidFill>
            </a:endParaRPr>
          </a:p>
        </p:txBody>
      </p:sp>
    </p:spTree>
    <p:extLst>
      <p:ext uri="{BB962C8B-B14F-4D97-AF65-F5344CB8AC3E}">
        <p14:creationId xmlns:p14="http://schemas.microsoft.com/office/powerpoint/2010/main" val="87433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4</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sp>
        <p:nvSpPr>
          <p:cNvPr id="20" name="Nach links gekrümmter Pfeil 19"/>
          <p:cNvSpPr/>
          <p:nvPr/>
        </p:nvSpPr>
        <p:spPr>
          <a:xfrm rot="15553793" flipH="1" flipV="1">
            <a:off x="3493728" y="3893444"/>
            <a:ext cx="713788" cy="1186251"/>
          </a:xfrm>
          <a:prstGeom prst="curvedLeft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nvGrpSpPr>
          <p:cNvPr id="53" name="Gruppieren 52"/>
          <p:cNvGrpSpPr/>
          <p:nvPr/>
        </p:nvGrpSpPr>
        <p:grpSpPr>
          <a:xfrm>
            <a:off x="3792421" y="1978724"/>
            <a:ext cx="1701447" cy="384881"/>
            <a:chOff x="6556008" y="2709885"/>
            <a:chExt cx="2391840" cy="230890"/>
          </a:xfrm>
        </p:grpSpPr>
        <p:sp>
          <p:nvSpPr>
            <p:cNvPr id="54" name="Pfeil nach oben 53"/>
            <p:cNvSpPr/>
            <p:nvPr/>
          </p:nvSpPr>
          <p:spPr>
            <a:xfrm rot="10800000">
              <a:off x="8587808" y="2716772"/>
              <a:ext cx="360040" cy="222230"/>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Pfeil nach oben 54"/>
            <p:cNvSpPr/>
            <p:nvPr/>
          </p:nvSpPr>
          <p:spPr>
            <a:xfrm rot="10800000">
              <a:off x="8075271" y="2716772"/>
              <a:ext cx="360040" cy="222230"/>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Pfeil nach oben 55"/>
            <p:cNvSpPr/>
            <p:nvPr/>
          </p:nvSpPr>
          <p:spPr>
            <a:xfrm rot="10800000">
              <a:off x="7050197" y="2709885"/>
              <a:ext cx="360040" cy="222230"/>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Pfeil nach oben 56"/>
            <p:cNvSpPr/>
            <p:nvPr/>
          </p:nvSpPr>
          <p:spPr>
            <a:xfrm rot="10800000">
              <a:off x="6556008" y="2718545"/>
              <a:ext cx="360040" cy="222230"/>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184" y="1284218"/>
            <a:ext cx="7285476" cy="1164240"/>
          </a:xfrm>
          <a:prstGeom prst="rect">
            <a:avLst/>
          </a:prstGeom>
        </p:spPr>
      </p:pic>
      <p:sp>
        <p:nvSpPr>
          <p:cNvPr id="22" name="Nach links gekrümmter Pfeil 21"/>
          <p:cNvSpPr/>
          <p:nvPr/>
        </p:nvSpPr>
        <p:spPr>
          <a:xfrm rot="2992845" flipH="1">
            <a:off x="4159509" y="704425"/>
            <a:ext cx="575972" cy="1257542"/>
          </a:xfrm>
          <a:prstGeom prst="curvedLeft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nvGrpSpPr>
          <p:cNvPr id="23" name="Gruppieren 22"/>
          <p:cNvGrpSpPr/>
          <p:nvPr/>
        </p:nvGrpSpPr>
        <p:grpSpPr>
          <a:xfrm>
            <a:off x="1027568" y="1033561"/>
            <a:ext cx="2704087" cy="949452"/>
            <a:chOff x="287524" y="1351089"/>
            <a:chExt cx="3204356" cy="1153866"/>
          </a:xfrm>
        </p:grpSpPr>
        <p:sp>
          <p:nvSpPr>
            <p:cNvPr id="47" name="Pfeil nach oben 46"/>
            <p:cNvSpPr/>
            <p:nvPr/>
          </p:nvSpPr>
          <p:spPr>
            <a:xfrm>
              <a:off x="827584" y="1470526"/>
              <a:ext cx="360040" cy="1034429"/>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Pfeil nach oben 47"/>
            <p:cNvSpPr/>
            <p:nvPr/>
          </p:nvSpPr>
          <p:spPr>
            <a:xfrm>
              <a:off x="1384702" y="1351089"/>
              <a:ext cx="360040" cy="1152128"/>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Pfeil nach oben 48"/>
            <p:cNvSpPr/>
            <p:nvPr/>
          </p:nvSpPr>
          <p:spPr>
            <a:xfrm>
              <a:off x="1932856" y="1475159"/>
              <a:ext cx="360040" cy="1028680"/>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Pfeil nach oben 49"/>
            <p:cNvSpPr/>
            <p:nvPr/>
          </p:nvSpPr>
          <p:spPr>
            <a:xfrm>
              <a:off x="3131840" y="1916832"/>
              <a:ext cx="360040" cy="576064"/>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Pfeil nach oben 50"/>
            <p:cNvSpPr/>
            <p:nvPr/>
          </p:nvSpPr>
          <p:spPr>
            <a:xfrm>
              <a:off x="2443456" y="1810152"/>
              <a:ext cx="360040" cy="678504"/>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Pfeil nach oben 51"/>
            <p:cNvSpPr/>
            <p:nvPr/>
          </p:nvSpPr>
          <p:spPr>
            <a:xfrm>
              <a:off x="287524" y="1926457"/>
              <a:ext cx="360040" cy="576064"/>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4" name="Gruppieren 23"/>
          <p:cNvGrpSpPr/>
          <p:nvPr/>
        </p:nvGrpSpPr>
        <p:grpSpPr>
          <a:xfrm>
            <a:off x="5554635" y="1509948"/>
            <a:ext cx="2688274" cy="474011"/>
            <a:chOff x="5652120" y="1930040"/>
            <a:chExt cx="3185617" cy="576064"/>
          </a:xfrm>
        </p:grpSpPr>
        <p:sp>
          <p:nvSpPr>
            <p:cNvPr id="41" name="Pfeil nach oben 40"/>
            <p:cNvSpPr/>
            <p:nvPr/>
          </p:nvSpPr>
          <p:spPr>
            <a:xfrm>
              <a:off x="5652120" y="1930040"/>
              <a:ext cx="360040" cy="576064"/>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Pfeil nach oben 41"/>
            <p:cNvSpPr/>
            <p:nvPr/>
          </p:nvSpPr>
          <p:spPr>
            <a:xfrm>
              <a:off x="6861825" y="2204864"/>
              <a:ext cx="360040" cy="300320"/>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Pfeil nach oben 42"/>
            <p:cNvSpPr/>
            <p:nvPr/>
          </p:nvSpPr>
          <p:spPr>
            <a:xfrm>
              <a:off x="7416316" y="2204864"/>
              <a:ext cx="360040" cy="283792"/>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Pfeil nach oben 43"/>
            <p:cNvSpPr/>
            <p:nvPr/>
          </p:nvSpPr>
          <p:spPr>
            <a:xfrm>
              <a:off x="7967097" y="2218072"/>
              <a:ext cx="360040" cy="281364"/>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Pfeil nach oben 44"/>
            <p:cNvSpPr/>
            <p:nvPr/>
          </p:nvSpPr>
          <p:spPr>
            <a:xfrm>
              <a:off x="8477697" y="2281273"/>
              <a:ext cx="360040" cy="222230"/>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Pfeil nach oben 45"/>
            <p:cNvSpPr/>
            <p:nvPr/>
          </p:nvSpPr>
          <p:spPr>
            <a:xfrm>
              <a:off x="6321765" y="2060847"/>
              <a:ext cx="360040" cy="440853"/>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5" name="Gruppieren 24"/>
          <p:cNvGrpSpPr/>
          <p:nvPr/>
        </p:nvGrpSpPr>
        <p:grpSpPr>
          <a:xfrm>
            <a:off x="6367428" y="2151639"/>
            <a:ext cx="1668781" cy="189987"/>
            <a:chOff x="6615284" y="2709885"/>
            <a:chExt cx="1977513" cy="230890"/>
          </a:xfrm>
        </p:grpSpPr>
        <p:sp>
          <p:nvSpPr>
            <p:cNvPr id="37" name="Pfeil nach oben 36"/>
            <p:cNvSpPr/>
            <p:nvPr/>
          </p:nvSpPr>
          <p:spPr>
            <a:xfrm rot="10800000">
              <a:off x="8232757" y="2716772"/>
              <a:ext cx="360040" cy="222230"/>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Pfeil nach oben 37"/>
            <p:cNvSpPr/>
            <p:nvPr/>
          </p:nvSpPr>
          <p:spPr>
            <a:xfrm rot="10800000">
              <a:off x="7697219" y="2716772"/>
              <a:ext cx="360040" cy="222230"/>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Pfeil nach oben 38"/>
            <p:cNvSpPr/>
            <p:nvPr/>
          </p:nvSpPr>
          <p:spPr>
            <a:xfrm rot="10800000">
              <a:off x="7176955" y="2709885"/>
              <a:ext cx="360040" cy="222230"/>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Pfeil nach oben 39"/>
            <p:cNvSpPr/>
            <p:nvPr/>
          </p:nvSpPr>
          <p:spPr>
            <a:xfrm rot="10800000">
              <a:off x="6615284" y="2718545"/>
              <a:ext cx="360040" cy="222230"/>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0455" y="2427734"/>
            <a:ext cx="2871194" cy="2220223"/>
          </a:xfrm>
          <a:prstGeom prst="rect">
            <a:avLst/>
          </a:prstGeom>
        </p:spPr>
      </p:pic>
      <p:grpSp>
        <p:nvGrpSpPr>
          <p:cNvPr id="26" name="Gruppieren 25"/>
          <p:cNvGrpSpPr/>
          <p:nvPr/>
        </p:nvGrpSpPr>
        <p:grpSpPr>
          <a:xfrm>
            <a:off x="4648737" y="2626361"/>
            <a:ext cx="1422911" cy="1416370"/>
            <a:chOff x="4314455" y="3679982"/>
            <a:chExt cx="1927387" cy="1905260"/>
          </a:xfrm>
        </p:grpSpPr>
        <p:sp>
          <p:nvSpPr>
            <p:cNvPr id="33" name="Pfeil nach oben 32"/>
            <p:cNvSpPr/>
            <p:nvPr/>
          </p:nvSpPr>
          <p:spPr>
            <a:xfrm rot="15059378">
              <a:off x="5036959" y="4543789"/>
              <a:ext cx="196999" cy="819405"/>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Pfeil nach oben 33"/>
            <p:cNvSpPr/>
            <p:nvPr/>
          </p:nvSpPr>
          <p:spPr>
            <a:xfrm rot="15059378">
              <a:off x="5373600" y="3965961"/>
              <a:ext cx="196999" cy="819405"/>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Pfeil nach oben 34"/>
            <p:cNvSpPr/>
            <p:nvPr/>
          </p:nvSpPr>
          <p:spPr>
            <a:xfrm rot="15059378">
              <a:off x="4625658" y="5077040"/>
              <a:ext cx="196999" cy="819405"/>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Pfeil nach oben 35"/>
            <p:cNvSpPr/>
            <p:nvPr/>
          </p:nvSpPr>
          <p:spPr>
            <a:xfrm rot="15059378">
              <a:off x="5733640" y="3368779"/>
              <a:ext cx="196999" cy="819405"/>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7" name="Gruppieren 26"/>
          <p:cNvGrpSpPr/>
          <p:nvPr/>
        </p:nvGrpSpPr>
        <p:grpSpPr>
          <a:xfrm>
            <a:off x="5071060" y="4034394"/>
            <a:ext cx="811475" cy="754892"/>
            <a:chOff x="4886508" y="5574027"/>
            <a:chExt cx="1099174" cy="1015459"/>
          </a:xfrm>
        </p:grpSpPr>
        <p:sp>
          <p:nvSpPr>
            <p:cNvPr id="30" name="Pfeil nach oben 29"/>
            <p:cNvSpPr/>
            <p:nvPr/>
          </p:nvSpPr>
          <p:spPr>
            <a:xfrm rot="9959410">
              <a:off x="5318556" y="5823556"/>
              <a:ext cx="307087" cy="758330"/>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Pfeil nach oben 30"/>
            <p:cNvSpPr/>
            <p:nvPr/>
          </p:nvSpPr>
          <p:spPr>
            <a:xfrm rot="9959410">
              <a:off x="5678595" y="5574027"/>
              <a:ext cx="307087" cy="758330"/>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Pfeil nach oben 31"/>
            <p:cNvSpPr/>
            <p:nvPr/>
          </p:nvSpPr>
          <p:spPr>
            <a:xfrm rot="9959410">
              <a:off x="4886508" y="5831156"/>
              <a:ext cx="307087" cy="758330"/>
            </a:xfrm>
            <a:prstGeom prst="up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8" name="Nach links gekrümmter Pfeil 27"/>
          <p:cNvSpPr/>
          <p:nvPr/>
        </p:nvSpPr>
        <p:spPr>
          <a:xfrm rot="3990364" flipH="1" flipV="1">
            <a:off x="3362898" y="3348241"/>
            <a:ext cx="340717" cy="728783"/>
          </a:xfrm>
          <a:prstGeom prst="curvedLeftArrow">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9" name="Textfeld 28"/>
          <p:cNvSpPr txBox="1"/>
          <p:nvPr/>
        </p:nvSpPr>
        <p:spPr>
          <a:xfrm>
            <a:off x="2542595" y="30262"/>
            <a:ext cx="4058329" cy="707886"/>
          </a:xfrm>
          <a:prstGeom prst="rect">
            <a:avLst/>
          </a:prstGeom>
          <a:solidFill>
            <a:srgbClr val="FFFF00">
              <a:alpha val="50000"/>
            </a:srgbClr>
          </a:solidFill>
          <a:ln w="22225">
            <a:solidFill>
              <a:srgbClr val="FFC000"/>
            </a:solidFill>
          </a:ln>
        </p:spPr>
        <p:txBody>
          <a:bodyPr wrap="square" rtlCol="0">
            <a:spAutoFit/>
          </a:bodyPr>
          <a:lstStyle/>
          <a:p>
            <a:pPr algn="ctr"/>
            <a:r>
              <a:rPr lang="de-DE" sz="2000" b="1" dirty="0" smtClean="0"/>
              <a:t>asymmetrische Auftriebsverteilung</a:t>
            </a:r>
          </a:p>
          <a:p>
            <a:pPr algn="ctr"/>
            <a:r>
              <a:rPr lang="de-DE" sz="2000" b="1" dirty="0" smtClean="0"/>
              <a:t>durch Steuerausschläge</a:t>
            </a:r>
            <a:endParaRPr lang="de-DE" sz="2000" b="1" dirty="0">
              <a:solidFill>
                <a:srgbClr val="FF0000"/>
              </a:solidFill>
            </a:endParaRPr>
          </a:p>
        </p:txBody>
      </p:sp>
    </p:spTree>
    <p:extLst>
      <p:ext uri="{BB962C8B-B14F-4D97-AF65-F5344CB8AC3E}">
        <p14:creationId xmlns:p14="http://schemas.microsoft.com/office/powerpoint/2010/main" val="2787219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5</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grpSp>
        <p:nvGrpSpPr>
          <p:cNvPr id="25" name="Gruppieren 24"/>
          <p:cNvGrpSpPr/>
          <p:nvPr/>
        </p:nvGrpSpPr>
        <p:grpSpPr>
          <a:xfrm>
            <a:off x="884306" y="571301"/>
            <a:ext cx="6790866" cy="4059254"/>
            <a:chOff x="323528" y="1114003"/>
            <a:chExt cx="8062498" cy="5267325"/>
          </a:xfrm>
        </p:grpSpPr>
        <p:sp>
          <p:nvSpPr>
            <p:cNvPr id="41" name="Textfeld 40"/>
            <p:cNvSpPr txBox="1"/>
            <p:nvPr/>
          </p:nvSpPr>
          <p:spPr>
            <a:xfrm>
              <a:off x="323528" y="1649244"/>
              <a:ext cx="478016" cy="800219"/>
            </a:xfrm>
            <a:prstGeom prst="rect">
              <a:avLst/>
            </a:prstGeom>
            <a:noFill/>
          </p:spPr>
          <p:txBody>
            <a:bodyPr wrap="none" rtlCol="0">
              <a:spAutoFit/>
            </a:bodyPr>
            <a:lstStyle/>
            <a:p>
              <a:r>
                <a:rPr lang="de-DE" sz="4600" b="1" dirty="0" smtClean="0"/>
                <a:t>+</a:t>
              </a:r>
              <a:endParaRPr lang="de-DE" sz="4600" b="1" dirty="0"/>
            </a:p>
          </p:txBody>
        </p:sp>
        <p:sp>
          <p:nvSpPr>
            <p:cNvPr id="42" name="Textfeld 41"/>
            <p:cNvSpPr txBox="1"/>
            <p:nvPr/>
          </p:nvSpPr>
          <p:spPr>
            <a:xfrm>
              <a:off x="467544" y="5046712"/>
              <a:ext cx="184731" cy="707886"/>
            </a:xfrm>
            <a:prstGeom prst="rect">
              <a:avLst/>
            </a:prstGeom>
            <a:noFill/>
          </p:spPr>
          <p:txBody>
            <a:bodyPr wrap="none" rtlCol="0">
              <a:spAutoFit/>
            </a:bodyPr>
            <a:lstStyle/>
            <a:p>
              <a:r>
                <a:rPr lang="de-DE" sz="4000" b="1" dirty="0" smtClean="0"/>
                <a:t>̶</a:t>
              </a:r>
              <a:endParaRPr lang="de-DE" sz="4000" b="1" dirty="0"/>
            </a:p>
          </p:txBody>
        </p:sp>
        <p:pic>
          <p:nvPicPr>
            <p:cNvPr id="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26" y="1114003"/>
              <a:ext cx="756920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uppieren 2"/>
          <p:cNvGrpSpPr/>
          <p:nvPr/>
        </p:nvGrpSpPr>
        <p:grpSpPr>
          <a:xfrm>
            <a:off x="3017741" y="246622"/>
            <a:ext cx="5226214" cy="4727900"/>
            <a:chOff x="3017741" y="246622"/>
            <a:chExt cx="5226214" cy="4727900"/>
          </a:xfrm>
        </p:grpSpPr>
        <p:grpSp>
          <p:nvGrpSpPr>
            <p:cNvPr id="26" name="Gruppieren 25"/>
            <p:cNvGrpSpPr/>
            <p:nvPr/>
          </p:nvGrpSpPr>
          <p:grpSpPr>
            <a:xfrm>
              <a:off x="3017741" y="246622"/>
              <a:ext cx="5226214" cy="4727900"/>
              <a:chOff x="2856463" y="692696"/>
              <a:chExt cx="6204856" cy="6134966"/>
            </a:xfrm>
          </p:grpSpPr>
          <p:sp>
            <p:nvSpPr>
              <p:cNvPr id="27" name="Richtungspfeil 8"/>
              <p:cNvSpPr/>
              <p:nvPr/>
            </p:nvSpPr>
            <p:spPr>
              <a:xfrm>
                <a:off x="6101082" y="1116330"/>
                <a:ext cx="2875279" cy="5249546"/>
              </a:xfrm>
              <a:custGeom>
                <a:avLst/>
                <a:gdLst>
                  <a:gd name="connsiteX0" fmla="*/ 0 w 1692173"/>
                  <a:gd name="connsiteY0" fmla="*/ 0 h 577264"/>
                  <a:gd name="connsiteX1" fmla="*/ 1403541 w 1692173"/>
                  <a:gd name="connsiteY1" fmla="*/ 0 h 577264"/>
                  <a:gd name="connsiteX2" fmla="*/ 1692173 w 1692173"/>
                  <a:gd name="connsiteY2" fmla="*/ 288632 h 577264"/>
                  <a:gd name="connsiteX3" fmla="*/ 1403541 w 1692173"/>
                  <a:gd name="connsiteY3" fmla="*/ 577264 h 577264"/>
                  <a:gd name="connsiteX4" fmla="*/ 0 w 1692173"/>
                  <a:gd name="connsiteY4" fmla="*/ 577264 h 577264"/>
                  <a:gd name="connsiteX5" fmla="*/ 0 w 1692173"/>
                  <a:gd name="connsiteY5" fmla="*/ 0 h 577264"/>
                  <a:gd name="connsiteX0" fmla="*/ 790575 w 2482748"/>
                  <a:gd name="connsiteY0" fmla="*/ 0 h 2129839"/>
                  <a:gd name="connsiteX1" fmla="*/ 2194116 w 2482748"/>
                  <a:gd name="connsiteY1" fmla="*/ 0 h 2129839"/>
                  <a:gd name="connsiteX2" fmla="*/ 2482748 w 2482748"/>
                  <a:gd name="connsiteY2" fmla="*/ 288632 h 2129839"/>
                  <a:gd name="connsiteX3" fmla="*/ 2194116 w 2482748"/>
                  <a:gd name="connsiteY3" fmla="*/ 577264 h 2129839"/>
                  <a:gd name="connsiteX4" fmla="*/ 0 w 2482748"/>
                  <a:gd name="connsiteY4" fmla="*/ 2129839 h 2129839"/>
                  <a:gd name="connsiteX5" fmla="*/ 790575 w 2482748"/>
                  <a:gd name="connsiteY5" fmla="*/ 0 h 2129839"/>
                  <a:gd name="connsiteX0" fmla="*/ 19050 w 2482748"/>
                  <a:gd name="connsiteY0" fmla="*/ 0 h 2539414"/>
                  <a:gd name="connsiteX1" fmla="*/ 2194116 w 2482748"/>
                  <a:gd name="connsiteY1" fmla="*/ 409575 h 2539414"/>
                  <a:gd name="connsiteX2" fmla="*/ 2482748 w 2482748"/>
                  <a:gd name="connsiteY2" fmla="*/ 698207 h 2539414"/>
                  <a:gd name="connsiteX3" fmla="*/ 2194116 w 2482748"/>
                  <a:gd name="connsiteY3" fmla="*/ 986839 h 2539414"/>
                  <a:gd name="connsiteX4" fmla="*/ 0 w 2482748"/>
                  <a:gd name="connsiteY4" fmla="*/ 2539414 h 2539414"/>
                  <a:gd name="connsiteX5" fmla="*/ 19050 w 2482748"/>
                  <a:gd name="connsiteY5" fmla="*/ 0 h 2539414"/>
                  <a:gd name="connsiteX0" fmla="*/ 19050 w 4699191"/>
                  <a:gd name="connsiteY0" fmla="*/ 123825 h 2663239"/>
                  <a:gd name="connsiteX1" fmla="*/ 4699191 w 4699191"/>
                  <a:gd name="connsiteY1" fmla="*/ 0 h 2663239"/>
                  <a:gd name="connsiteX2" fmla="*/ 2482748 w 4699191"/>
                  <a:gd name="connsiteY2" fmla="*/ 822032 h 2663239"/>
                  <a:gd name="connsiteX3" fmla="*/ 2194116 w 4699191"/>
                  <a:gd name="connsiteY3" fmla="*/ 1110664 h 2663239"/>
                  <a:gd name="connsiteX4" fmla="*/ 0 w 4699191"/>
                  <a:gd name="connsiteY4" fmla="*/ 2663239 h 2663239"/>
                  <a:gd name="connsiteX5" fmla="*/ 19050 w 4699191"/>
                  <a:gd name="connsiteY5" fmla="*/ 123825 h 2663239"/>
                  <a:gd name="connsiteX0" fmla="*/ 28575 w 4699191"/>
                  <a:gd name="connsiteY0" fmla="*/ 57150 h 2663239"/>
                  <a:gd name="connsiteX1" fmla="*/ 4699191 w 4699191"/>
                  <a:gd name="connsiteY1" fmla="*/ 0 h 2663239"/>
                  <a:gd name="connsiteX2" fmla="*/ 2482748 w 4699191"/>
                  <a:gd name="connsiteY2" fmla="*/ 822032 h 2663239"/>
                  <a:gd name="connsiteX3" fmla="*/ 2194116 w 4699191"/>
                  <a:gd name="connsiteY3" fmla="*/ 1110664 h 2663239"/>
                  <a:gd name="connsiteX4" fmla="*/ 0 w 4699191"/>
                  <a:gd name="connsiteY4" fmla="*/ 2663239 h 2663239"/>
                  <a:gd name="connsiteX5" fmla="*/ 28575 w 4699191"/>
                  <a:gd name="connsiteY5" fmla="*/ 57150 h 2663239"/>
                  <a:gd name="connsiteX0" fmla="*/ 19050 w 4699191"/>
                  <a:gd name="connsiteY0" fmla="*/ 28575 h 2663239"/>
                  <a:gd name="connsiteX1" fmla="*/ 4699191 w 4699191"/>
                  <a:gd name="connsiteY1" fmla="*/ 0 h 2663239"/>
                  <a:gd name="connsiteX2" fmla="*/ 2482748 w 4699191"/>
                  <a:gd name="connsiteY2" fmla="*/ 822032 h 2663239"/>
                  <a:gd name="connsiteX3" fmla="*/ 2194116 w 4699191"/>
                  <a:gd name="connsiteY3" fmla="*/ 1110664 h 2663239"/>
                  <a:gd name="connsiteX4" fmla="*/ 0 w 4699191"/>
                  <a:gd name="connsiteY4" fmla="*/ 2663239 h 2663239"/>
                  <a:gd name="connsiteX5" fmla="*/ 19050 w 4699191"/>
                  <a:gd name="connsiteY5" fmla="*/ 28575 h 2663239"/>
                  <a:gd name="connsiteX0" fmla="*/ 19050 w 4718241"/>
                  <a:gd name="connsiteY0" fmla="*/ 19050 h 2653714"/>
                  <a:gd name="connsiteX1" fmla="*/ 4718241 w 4718241"/>
                  <a:gd name="connsiteY1" fmla="*/ 0 h 2653714"/>
                  <a:gd name="connsiteX2" fmla="*/ 2482748 w 4718241"/>
                  <a:gd name="connsiteY2" fmla="*/ 812507 h 2653714"/>
                  <a:gd name="connsiteX3" fmla="*/ 2194116 w 4718241"/>
                  <a:gd name="connsiteY3" fmla="*/ 1101139 h 2653714"/>
                  <a:gd name="connsiteX4" fmla="*/ 0 w 4718241"/>
                  <a:gd name="connsiteY4" fmla="*/ 2653714 h 2653714"/>
                  <a:gd name="connsiteX5" fmla="*/ 19050 w 4718241"/>
                  <a:gd name="connsiteY5" fmla="*/ 19050 h 2653714"/>
                  <a:gd name="connsiteX0" fmla="*/ 19050 w 4718241"/>
                  <a:gd name="connsiteY0" fmla="*/ 19050 h 2653714"/>
                  <a:gd name="connsiteX1" fmla="*/ 4718241 w 4718241"/>
                  <a:gd name="connsiteY1" fmla="*/ 0 h 2653714"/>
                  <a:gd name="connsiteX2" fmla="*/ 2194116 w 4718241"/>
                  <a:gd name="connsiteY2" fmla="*/ 1101139 h 2653714"/>
                  <a:gd name="connsiteX3" fmla="*/ 0 w 4718241"/>
                  <a:gd name="connsiteY3" fmla="*/ 2653714 h 2653714"/>
                  <a:gd name="connsiteX4" fmla="*/ 19050 w 4718241"/>
                  <a:gd name="connsiteY4" fmla="*/ 19050 h 2653714"/>
                  <a:gd name="connsiteX0" fmla="*/ 19050 w 4718241"/>
                  <a:gd name="connsiteY0" fmla="*/ 19050 h 2653714"/>
                  <a:gd name="connsiteX1" fmla="*/ 4718241 w 4718241"/>
                  <a:gd name="connsiteY1" fmla="*/ 0 h 2653714"/>
                  <a:gd name="connsiteX2" fmla="*/ 0 w 4718241"/>
                  <a:gd name="connsiteY2" fmla="*/ 2653714 h 2653714"/>
                  <a:gd name="connsiteX3" fmla="*/ 19050 w 4718241"/>
                  <a:gd name="connsiteY3" fmla="*/ 19050 h 2653714"/>
                  <a:gd name="connsiteX0" fmla="*/ 19050 w 4718241"/>
                  <a:gd name="connsiteY0" fmla="*/ 19050 h 2653714"/>
                  <a:gd name="connsiteX1" fmla="*/ 4718241 w 4718241"/>
                  <a:gd name="connsiteY1" fmla="*/ 0 h 2653714"/>
                  <a:gd name="connsiteX2" fmla="*/ 0 w 4718241"/>
                  <a:gd name="connsiteY2" fmla="*/ 2653714 h 2653714"/>
                  <a:gd name="connsiteX3" fmla="*/ 19050 w 4718241"/>
                  <a:gd name="connsiteY3" fmla="*/ 19050 h 2653714"/>
                  <a:gd name="connsiteX0" fmla="*/ 19050 w 4718241"/>
                  <a:gd name="connsiteY0" fmla="*/ 19050 h 2653714"/>
                  <a:gd name="connsiteX1" fmla="*/ 4718241 w 4718241"/>
                  <a:gd name="connsiteY1" fmla="*/ 0 h 2653714"/>
                  <a:gd name="connsiteX2" fmla="*/ 0 w 4718241"/>
                  <a:gd name="connsiteY2" fmla="*/ 2653714 h 2653714"/>
                  <a:gd name="connsiteX3" fmla="*/ 19050 w 4718241"/>
                  <a:gd name="connsiteY3" fmla="*/ 19050 h 2653714"/>
                  <a:gd name="connsiteX0" fmla="*/ 19050 w 4718241"/>
                  <a:gd name="connsiteY0" fmla="*/ 19050 h 2653714"/>
                  <a:gd name="connsiteX1" fmla="*/ 4718241 w 4718241"/>
                  <a:gd name="connsiteY1" fmla="*/ 0 h 2653714"/>
                  <a:gd name="connsiteX2" fmla="*/ 0 w 4718241"/>
                  <a:gd name="connsiteY2" fmla="*/ 2653714 h 2653714"/>
                  <a:gd name="connsiteX3" fmla="*/ 19050 w 4718241"/>
                  <a:gd name="connsiteY3" fmla="*/ 19050 h 2653714"/>
                  <a:gd name="connsiteX0" fmla="*/ 19050 w 4670616"/>
                  <a:gd name="connsiteY0" fmla="*/ 0 h 2634664"/>
                  <a:gd name="connsiteX1" fmla="*/ 4670616 w 4670616"/>
                  <a:gd name="connsiteY1" fmla="*/ 19050 h 2634664"/>
                  <a:gd name="connsiteX2" fmla="*/ 0 w 4670616"/>
                  <a:gd name="connsiteY2" fmla="*/ 2634664 h 2634664"/>
                  <a:gd name="connsiteX3" fmla="*/ 19050 w 4670616"/>
                  <a:gd name="connsiteY3" fmla="*/ 0 h 2634664"/>
                  <a:gd name="connsiteX0" fmla="*/ 19050 w 4670616"/>
                  <a:gd name="connsiteY0" fmla="*/ 0 h 2634664"/>
                  <a:gd name="connsiteX1" fmla="*/ 4670616 w 4670616"/>
                  <a:gd name="connsiteY1" fmla="*/ 19050 h 2634664"/>
                  <a:gd name="connsiteX2" fmla="*/ 0 w 4670616"/>
                  <a:gd name="connsiteY2" fmla="*/ 2634664 h 2634664"/>
                  <a:gd name="connsiteX3" fmla="*/ 19050 w 4670616"/>
                  <a:gd name="connsiteY3" fmla="*/ 0 h 2634664"/>
                  <a:gd name="connsiteX0" fmla="*/ 0 w 7404291"/>
                  <a:gd name="connsiteY0" fmla="*/ 1255313 h 2615614"/>
                  <a:gd name="connsiteX1" fmla="*/ 7404291 w 7404291"/>
                  <a:gd name="connsiteY1" fmla="*/ 0 h 2615614"/>
                  <a:gd name="connsiteX2" fmla="*/ 2733675 w 7404291"/>
                  <a:gd name="connsiteY2" fmla="*/ 2615614 h 2615614"/>
                  <a:gd name="connsiteX3" fmla="*/ 0 w 7404291"/>
                  <a:gd name="connsiteY3" fmla="*/ 1255313 h 2615614"/>
                  <a:gd name="connsiteX0" fmla="*/ 9525 w 7413816"/>
                  <a:gd name="connsiteY0" fmla="*/ 1255313 h 1582607"/>
                  <a:gd name="connsiteX1" fmla="*/ 7413816 w 7413816"/>
                  <a:gd name="connsiteY1" fmla="*/ 0 h 1582607"/>
                  <a:gd name="connsiteX2" fmla="*/ 0 w 7413816"/>
                  <a:gd name="connsiteY2" fmla="*/ 1582607 h 1582607"/>
                  <a:gd name="connsiteX3" fmla="*/ 9525 w 7413816"/>
                  <a:gd name="connsiteY3" fmla="*/ 1255313 h 1582607"/>
                  <a:gd name="connsiteX0" fmla="*/ 9525 w 7429514"/>
                  <a:gd name="connsiteY0" fmla="*/ 1255313 h 1666501"/>
                  <a:gd name="connsiteX1" fmla="*/ 7413816 w 7429514"/>
                  <a:gd name="connsiteY1" fmla="*/ 0 h 1666501"/>
                  <a:gd name="connsiteX2" fmla="*/ 1913013 w 7429514"/>
                  <a:gd name="connsiteY2" fmla="*/ 1515748 h 1666501"/>
                  <a:gd name="connsiteX3" fmla="*/ 0 w 7429514"/>
                  <a:gd name="connsiteY3" fmla="*/ 1582607 h 1666501"/>
                  <a:gd name="connsiteX4" fmla="*/ 9525 w 7429514"/>
                  <a:gd name="connsiteY4" fmla="*/ 1255313 h 1666501"/>
                  <a:gd name="connsiteX0" fmla="*/ 243561 w 7659672"/>
                  <a:gd name="connsiteY0" fmla="*/ 1255313 h 1717446"/>
                  <a:gd name="connsiteX1" fmla="*/ 7647852 w 7659672"/>
                  <a:gd name="connsiteY1" fmla="*/ 0 h 1717446"/>
                  <a:gd name="connsiteX2" fmla="*/ 565899 w 7659672"/>
                  <a:gd name="connsiteY2" fmla="*/ 1592983 h 1717446"/>
                  <a:gd name="connsiteX3" fmla="*/ 234036 w 7659672"/>
                  <a:gd name="connsiteY3" fmla="*/ 1582607 h 1717446"/>
                  <a:gd name="connsiteX4" fmla="*/ 243561 w 7659672"/>
                  <a:gd name="connsiteY4" fmla="*/ 1255313 h 1717446"/>
                  <a:gd name="connsiteX0" fmla="*/ 9525 w 7425636"/>
                  <a:gd name="connsiteY0" fmla="*/ 1255313 h 1603247"/>
                  <a:gd name="connsiteX1" fmla="*/ 7413816 w 7425636"/>
                  <a:gd name="connsiteY1" fmla="*/ 0 h 1603247"/>
                  <a:gd name="connsiteX2" fmla="*/ 331863 w 7425636"/>
                  <a:gd name="connsiteY2" fmla="*/ 1592983 h 1603247"/>
                  <a:gd name="connsiteX3" fmla="*/ 0 w 7425636"/>
                  <a:gd name="connsiteY3" fmla="*/ 1582607 h 1603247"/>
                  <a:gd name="connsiteX4" fmla="*/ 9525 w 7425636"/>
                  <a:gd name="connsiteY4" fmla="*/ 1255313 h 1603247"/>
                  <a:gd name="connsiteX0" fmla="*/ 9525 w 7440142"/>
                  <a:gd name="connsiteY0" fmla="*/ 1255524 h 1603458"/>
                  <a:gd name="connsiteX1" fmla="*/ 7413816 w 7440142"/>
                  <a:gd name="connsiteY1" fmla="*/ 211 h 1603458"/>
                  <a:gd name="connsiteX2" fmla="*/ 2398788 w 7440142"/>
                  <a:gd name="connsiteY2" fmla="*/ 1158750 h 1603458"/>
                  <a:gd name="connsiteX3" fmla="*/ 331863 w 7440142"/>
                  <a:gd name="connsiteY3" fmla="*/ 1593194 h 1603458"/>
                  <a:gd name="connsiteX4" fmla="*/ 0 w 7440142"/>
                  <a:gd name="connsiteY4" fmla="*/ 1582818 h 1603458"/>
                  <a:gd name="connsiteX5" fmla="*/ 9525 w 7440142"/>
                  <a:gd name="connsiteY5" fmla="*/ 1255524 h 1603458"/>
                  <a:gd name="connsiteX0" fmla="*/ 147062 w 7569354"/>
                  <a:gd name="connsiteY0" fmla="*/ 1255434 h 1931069"/>
                  <a:gd name="connsiteX1" fmla="*/ 7551353 w 7569354"/>
                  <a:gd name="connsiteY1" fmla="*/ 121 h 1931069"/>
                  <a:gd name="connsiteX2" fmla="*/ 440825 w 7569354"/>
                  <a:gd name="connsiteY2" fmla="*/ 1863421 h 1931069"/>
                  <a:gd name="connsiteX3" fmla="*/ 469400 w 7569354"/>
                  <a:gd name="connsiteY3" fmla="*/ 1593104 h 1931069"/>
                  <a:gd name="connsiteX4" fmla="*/ 137537 w 7569354"/>
                  <a:gd name="connsiteY4" fmla="*/ 1582728 h 1931069"/>
                  <a:gd name="connsiteX5" fmla="*/ 147062 w 7569354"/>
                  <a:gd name="connsiteY5" fmla="*/ 1255434 h 1931069"/>
                  <a:gd name="connsiteX0" fmla="*/ 9525 w 7431817"/>
                  <a:gd name="connsiteY0" fmla="*/ 1255434 h 1863421"/>
                  <a:gd name="connsiteX1" fmla="*/ 7413816 w 7431817"/>
                  <a:gd name="connsiteY1" fmla="*/ 121 h 1863421"/>
                  <a:gd name="connsiteX2" fmla="*/ 303288 w 7431817"/>
                  <a:gd name="connsiteY2" fmla="*/ 1863421 h 1863421"/>
                  <a:gd name="connsiteX3" fmla="*/ 331863 w 7431817"/>
                  <a:gd name="connsiteY3" fmla="*/ 1593104 h 1863421"/>
                  <a:gd name="connsiteX4" fmla="*/ 0 w 7431817"/>
                  <a:gd name="connsiteY4" fmla="*/ 1582728 h 1863421"/>
                  <a:gd name="connsiteX5" fmla="*/ 9525 w 7431817"/>
                  <a:gd name="connsiteY5" fmla="*/ 1255434 h 1863421"/>
                  <a:gd name="connsiteX0" fmla="*/ 9525 w 7431817"/>
                  <a:gd name="connsiteY0" fmla="*/ 1255434 h 1863421"/>
                  <a:gd name="connsiteX1" fmla="*/ 7413816 w 7431817"/>
                  <a:gd name="connsiteY1" fmla="*/ 121 h 1863421"/>
                  <a:gd name="connsiteX2" fmla="*/ 303288 w 7431817"/>
                  <a:gd name="connsiteY2" fmla="*/ 1863421 h 1863421"/>
                  <a:gd name="connsiteX3" fmla="*/ 331863 w 7431817"/>
                  <a:gd name="connsiteY3" fmla="*/ 1593104 h 1863421"/>
                  <a:gd name="connsiteX4" fmla="*/ 0 w 7431817"/>
                  <a:gd name="connsiteY4" fmla="*/ 1582728 h 1863421"/>
                  <a:gd name="connsiteX5" fmla="*/ 9525 w 7431817"/>
                  <a:gd name="connsiteY5" fmla="*/ 1255434 h 1863421"/>
                  <a:gd name="connsiteX0" fmla="*/ 9525 w 7468762"/>
                  <a:gd name="connsiteY0" fmla="*/ 1255763 h 1863750"/>
                  <a:gd name="connsiteX1" fmla="*/ 7413816 w 7468762"/>
                  <a:gd name="connsiteY1" fmla="*/ 450 h 1863750"/>
                  <a:gd name="connsiteX2" fmla="*/ 3227464 w 7468762"/>
                  <a:gd name="connsiteY2" fmla="*/ 1120370 h 1863750"/>
                  <a:gd name="connsiteX3" fmla="*/ 303288 w 7468762"/>
                  <a:gd name="connsiteY3" fmla="*/ 1863750 h 1863750"/>
                  <a:gd name="connsiteX4" fmla="*/ 331863 w 7468762"/>
                  <a:gd name="connsiteY4" fmla="*/ 1593433 h 1863750"/>
                  <a:gd name="connsiteX5" fmla="*/ 0 w 7468762"/>
                  <a:gd name="connsiteY5" fmla="*/ 1583057 h 1863750"/>
                  <a:gd name="connsiteX6" fmla="*/ 9525 w 7468762"/>
                  <a:gd name="connsiteY6" fmla="*/ 1255763 h 1863750"/>
                  <a:gd name="connsiteX0" fmla="*/ 9525 w 7478015"/>
                  <a:gd name="connsiteY0" fmla="*/ 1255428 h 3641700"/>
                  <a:gd name="connsiteX1" fmla="*/ 7413816 w 7478015"/>
                  <a:gd name="connsiteY1" fmla="*/ 115 h 3641700"/>
                  <a:gd name="connsiteX2" fmla="*/ 3798964 w 7478015"/>
                  <a:gd name="connsiteY2" fmla="*/ 3610833 h 3641700"/>
                  <a:gd name="connsiteX3" fmla="*/ 303288 w 7478015"/>
                  <a:gd name="connsiteY3" fmla="*/ 1863415 h 3641700"/>
                  <a:gd name="connsiteX4" fmla="*/ 331863 w 7478015"/>
                  <a:gd name="connsiteY4" fmla="*/ 1593098 h 3641700"/>
                  <a:gd name="connsiteX5" fmla="*/ 0 w 7478015"/>
                  <a:gd name="connsiteY5" fmla="*/ 1582722 h 3641700"/>
                  <a:gd name="connsiteX6" fmla="*/ 9525 w 7478015"/>
                  <a:gd name="connsiteY6" fmla="*/ 1255428 h 3641700"/>
                  <a:gd name="connsiteX0" fmla="*/ 9525 w 7478015"/>
                  <a:gd name="connsiteY0" fmla="*/ 1255428 h 3610833"/>
                  <a:gd name="connsiteX1" fmla="*/ 7413816 w 7478015"/>
                  <a:gd name="connsiteY1" fmla="*/ 115 h 3610833"/>
                  <a:gd name="connsiteX2" fmla="*/ 3798964 w 7478015"/>
                  <a:gd name="connsiteY2" fmla="*/ 3610833 h 3610833"/>
                  <a:gd name="connsiteX3" fmla="*/ 303288 w 7478015"/>
                  <a:gd name="connsiteY3" fmla="*/ 1863415 h 3610833"/>
                  <a:gd name="connsiteX4" fmla="*/ 331863 w 7478015"/>
                  <a:gd name="connsiteY4" fmla="*/ 1593098 h 3610833"/>
                  <a:gd name="connsiteX5" fmla="*/ 0 w 7478015"/>
                  <a:gd name="connsiteY5" fmla="*/ 1582722 h 3610833"/>
                  <a:gd name="connsiteX6" fmla="*/ 9525 w 7478015"/>
                  <a:gd name="connsiteY6" fmla="*/ 1255428 h 3610833"/>
                  <a:gd name="connsiteX0" fmla="*/ 9525 w 7481422"/>
                  <a:gd name="connsiteY0" fmla="*/ 1255424 h 3736334"/>
                  <a:gd name="connsiteX1" fmla="*/ 7413816 w 7481422"/>
                  <a:gd name="connsiteY1" fmla="*/ 111 h 3736334"/>
                  <a:gd name="connsiteX2" fmla="*/ 3970414 w 7481422"/>
                  <a:gd name="connsiteY2" fmla="*/ 3736334 h 3736334"/>
                  <a:gd name="connsiteX3" fmla="*/ 303288 w 7481422"/>
                  <a:gd name="connsiteY3" fmla="*/ 1863411 h 3736334"/>
                  <a:gd name="connsiteX4" fmla="*/ 331863 w 7481422"/>
                  <a:gd name="connsiteY4" fmla="*/ 1593094 h 3736334"/>
                  <a:gd name="connsiteX5" fmla="*/ 0 w 7481422"/>
                  <a:gd name="connsiteY5" fmla="*/ 1582718 h 3736334"/>
                  <a:gd name="connsiteX6" fmla="*/ 9525 w 7481422"/>
                  <a:gd name="connsiteY6" fmla="*/ 1255424 h 3736334"/>
                  <a:gd name="connsiteX0" fmla="*/ 9525 w 7697169"/>
                  <a:gd name="connsiteY0" fmla="*/ 1255313 h 3738425"/>
                  <a:gd name="connsiteX1" fmla="*/ 7413816 w 7697169"/>
                  <a:gd name="connsiteY1" fmla="*/ 0 h 3738425"/>
                  <a:gd name="connsiteX2" fmla="*/ 5951612 w 7697169"/>
                  <a:gd name="connsiteY2" fmla="*/ 2191541 h 3738425"/>
                  <a:gd name="connsiteX3" fmla="*/ 3970414 w 7697169"/>
                  <a:gd name="connsiteY3" fmla="*/ 3736223 h 3738425"/>
                  <a:gd name="connsiteX4" fmla="*/ 303288 w 7697169"/>
                  <a:gd name="connsiteY4" fmla="*/ 1863300 h 3738425"/>
                  <a:gd name="connsiteX5" fmla="*/ 331863 w 7697169"/>
                  <a:gd name="connsiteY5" fmla="*/ 1592983 h 3738425"/>
                  <a:gd name="connsiteX6" fmla="*/ 0 w 7697169"/>
                  <a:gd name="connsiteY6" fmla="*/ 1582607 h 3738425"/>
                  <a:gd name="connsiteX7" fmla="*/ 9525 w 7697169"/>
                  <a:gd name="connsiteY7" fmla="*/ 1255313 h 3738425"/>
                  <a:gd name="connsiteX0" fmla="*/ 9525 w 7676473"/>
                  <a:gd name="connsiteY0" fmla="*/ 1255313 h 3978100"/>
                  <a:gd name="connsiteX1" fmla="*/ 7413816 w 7676473"/>
                  <a:gd name="connsiteY1" fmla="*/ 0 h 3978100"/>
                  <a:gd name="connsiteX2" fmla="*/ 5742062 w 7676473"/>
                  <a:gd name="connsiteY2" fmla="*/ 3668643 h 3978100"/>
                  <a:gd name="connsiteX3" fmla="*/ 3970414 w 7676473"/>
                  <a:gd name="connsiteY3" fmla="*/ 3736223 h 3978100"/>
                  <a:gd name="connsiteX4" fmla="*/ 303288 w 7676473"/>
                  <a:gd name="connsiteY4" fmla="*/ 1863300 h 3978100"/>
                  <a:gd name="connsiteX5" fmla="*/ 331863 w 7676473"/>
                  <a:gd name="connsiteY5" fmla="*/ 1592983 h 3978100"/>
                  <a:gd name="connsiteX6" fmla="*/ 0 w 7676473"/>
                  <a:gd name="connsiteY6" fmla="*/ 1582607 h 3978100"/>
                  <a:gd name="connsiteX7" fmla="*/ 9525 w 7676473"/>
                  <a:gd name="connsiteY7" fmla="*/ 1255313 h 3978100"/>
                  <a:gd name="connsiteX0" fmla="*/ 9525 w 6313683"/>
                  <a:gd name="connsiteY0" fmla="*/ 2809648 h 5532435"/>
                  <a:gd name="connsiteX1" fmla="*/ 5699316 w 6313683"/>
                  <a:gd name="connsiteY1" fmla="*/ 0 h 5532435"/>
                  <a:gd name="connsiteX2" fmla="*/ 5742062 w 6313683"/>
                  <a:gd name="connsiteY2" fmla="*/ 5222978 h 5532435"/>
                  <a:gd name="connsiteX3" fmla="*/ 3970414 w 6313683"/>
                  <a:gd name="connsiteY3" fmla="*/ 5290558 h 5532435"/>
                  <a:gd name="connsiteX4" fmla="*/ 303288 w 6313683"/>
                  <a:gd name="connsiteY4" fmla="*/ 3417635 h 5532435"/>
                  <a:gd name="connsiteX5" fmla="*/ 331863 w 6313683"/>
                  <a:gd name="connsiteY5" fmla="*/ 3147318 h 5532435"/>
                  <a:gd name="connsiteX6" fmla="*/ 0 w 6313683"/>
                  <a:gd name="connsiteY6" fmla="*/ 3136942 h 5532435"/>
                  <a:gd name="connsiteX7" fmla="*/ 9525 w 6313683"/>
                  <a:gd name="connsiteY7" fmla="*/ 2809648 h 5532435"/>
                  <a:gd name="connsiteX0" fmla="*/ 9525 w 6313683"/>
                  <a:gd name="connsiteY0" fmla="*/ 2809648 h 5532435"/>
                  <a:gd name="connsiteX1" fmla="*/ 3198887 w 6313683"/>
                  <a:gd name="connsiteY1" fmla="*/ 1226115 h 5532435"/>
                  <a:gd name="connsiteX2" fmla="*/ 5699316 w 6313683"/>
                  <a:gd name="connsiteY2" fmla="*/ 0 h 5532435"/>
                  <a:gd name="connsiteX3" fmla="*/ 5742062 w 6313683"/>
                  <a:gd name="connsiteY3" fmla="*/ 5222978 h 5532435"/>
                  <a:gd name="connsiteX4" fmla="*/ 3970414 w 6313683"/>
                  <a:gd name="connsiteY4" fmla="*/ 5290558 h 5532435"/>
                  <a:gd name="connsiteX5" fmla="*/ 303288 w 6313683"/>
                  <a:gd name="connsiteY5" fmla="*/ 3417635 h 5532435"/>
                  <a:gd name="connsiteX6" fmla="*/ 331863 w 6313683"/>
                  <a:gd name="connsiteY6" fmla="*/ 3147318 h 5532435"/>
                  <a:gd name="connsiteX7" fmla="*/ 0 w 6313683"/>
                  <a:gd name="connsiteY7" fmla="*/ 3136942 h 5532435"/>
                  <a:gd name="connsiteX8" fmla="*/ 9525 w 6313683"/>
                  <a:gd name="connsiteY8" fmla="*/ 2809648 h 5532435"/>
                  <a:gd name="connsiteX0" fmla="*/ 9525 w 6313683"/>
                  <a:gd name="connsiteY0" fmla="*/ 2809648 h 5532435"/>
                  <a:gd name="connsiteX1" fmla="*/ 3627512 w 6313683"/>
                  <a:gd name="connsiteY1" fmla="*/ 9679 h 5532435"/>
                  <a:gd name="connsiteX2" fmla="*/ 5699316 w 6313683"/>
                  <a:gd name="connsiteY2" fmla="*/ 0 h 5532435"/>
                  <a:gd name="connsiteX3" fmla="*/ 5742062 w 6313683"/>
                  <a:gd name="connsiteY3" fmla="*/ 5222978 h 5532435"/>
                  <a:gd name="connsiteX4" fmla="*/ 3970414 w 6313683"/>
                  <a:gd name="connsiteY4" fmla="*/ 5290558 h 5532435"/>
                  <a:gd name="connsiteX5" fmla="*/ 303288 w 6313683"/>
                  <a:gd name="connsiteY5" fmla="*/ 3417635 h 5532435"/>
                  <a:gd name="connsiteX6" fmla="*/ 331863 w 6313683"/>
                  <a:gd name="connsiteY6" fmla="*/ 3147318 h 5532435"/>
                  <a:gd name="connsiteX7" fmla="*/ 0 w 6313683"/>
                  <a:gd name="connsiteY7" fmla="*/ 3136942 h 5532435"/>
                  <a:gd name="connsiteX8" fmla="*/ 9525 w 6313683"/>
                  <a:gd name="connsiteY8" fmla="*/ 2809648 h 5532435"/>
                  <a:gd name="connsiteX0" fmla="*/ 9525 w 6313683"/>
                  <a:gd name="connsiteY0" fmla="*/ 2809648 h 5532435"/>
                  <a:gd name="connsiteX1" fmla="*/ 3627512 w 6313683"/>
                  <a:gd name="connsiteY1" fmla="*/ 9679 h 5532435"/>
                  <a:gd name="connsiteX2" fmla="*/ 5699316 w 6313683"/>
                  <a:gd name="connsiteY2" fmla="*/ 0 h 5532435"/>
                  <a:gd name="connsiteX3" fmla="*/ 5742062 w 6313683"/>
                  <a:gd name="connsiteY3" fmla="*/ 5222978 h 5532435"/>
                  <a:gd name="connsiteX4" fmla="*/ 3970414 w 6313683"/>
                  <a:gd name="connsiteY4" fmla="*/ 5290558 h 5532435"/>
                  <a:gd name="connsiteX5" fmla="*/ 303288 w 6313683"/>
                  <a:gd name="connsiteY5" fmla="*/ 3417635 h 5532435"/>
                  <a:gd name="connsiteX6" fmla="*/ 331863 w 6313683"/>
                  <a:gd name="connsiteY6" fmla="*/ 3147318 h 5532435"/>
                  <a:gd name="connsiteX7" fmla="*/ 0 w 6313683"/>
                  <a:gd name="connsiteY7" fmla="*/ 3136942 h 5532435"/>
                  <a:gd name="connsiteX8" fmla="*/ 9525 w 6313683"/>
                  <a:gd name="connsiteY8" fmla="*/ 2809648 h 5532435"/>
                  <a:gd name="connsiteX0" fmla="*/ 9525 w 6100466"/>
                  <a:gd name="connsiteY0" fmla="*/ 2809648 h 5532435"/>
                  <a:gd name="connsiteX1" fmla="*/ 3627512 w 6100466"/>
                  <a:gd name="connsiteY1" fmla="*/ 9679 h 5532435"/>
                  <a:gd name="connsiteX2" fmla="*/ 5699316 w 6100466"/>
                  <a:gd name="connsiteY2" fmla="*/ 0 h 5532435"/>
                  <a:gd name="connsiteX3" fmla="*/ 5742062 w 6100466"/>
                  <a:gd name="connsiteY3" fmla="*/ 5222978 h 5532435"/>
                  <a:gd name="connsiteX4" fmla="*/ 3970414 w 6100466"/>
                  <a:gd name="connsiteY4" fmla="*/ 5290558 h 5532435"/>
                  <a:gd name="connsiteX5" fmla="*/ 303288 w 6100466"/>
                  <a:gd name="connsiteY5" fmla="*/ 3417635 h 5532435"/>
                  <a:gd name="connsiteX6" fmla="*/ 331863 w 6100466"/>
                  <a:gd name="connsiteY6" fmla="*/ 3147318 h 5532435"/>
                  <a:gd name="connsiteX7" fmla="*/ 0 w 6100466"/>
                  <a:gd name="connsiteY7" fmla="*/ 3136942 h 5532435"/>
                  <a:gd name="connsiteX8" fmla="*/ 9525 w 6100466"/>
                  <a:gd name="connsiteY8" fmla="*/ 2809648 h 5532435"/>
                  <a:gd name="connsiteX0" fmla="*/ 9525 w 6100466"/>
                  <a:gd name="connsiteY0" fmla="*/ 2809648 h 5532435"/>
                  <a:gd name="connsiteX1" fmla="*/ 3627512 w 6100466"/>
                  <a:gd name="connsiteY1" fmla="*/ 9679 h 5532435"/>
                  <a:gd name="connsiteX2" fmla="*/ 5699316 w 6100466"/>
                  <a:gd name="connsiteY2" fmla="*/ 0 h 5532435"/>
                  <a:gd name="connsiteX3" fmla="*/ 5742062 w 6100466"/>
                  <a:gd name="connsiteY3" fmla="*/ 5222978 h 5532435"/>
                  <a:gd name="connsiteX4" fmla="*/ 3970414 w 6100466"/>
                  <a:gd name="connsiteY4" fmla="*/ 5290558 h 5532435"/>
                  <a:gd name="connsiteX5" fmla="*/ 303288 w 6100466"/>
                  <a:gd name="connsiteY5" fmla="*/ 3417635 h 5532435"/>
                  <a:gd name="connsiteX6" fmla="*/ 331863 w 6100466"/>
                  <a:gd name="connsiteY6" fmla="*/ 3147318 h 5532435"/>
                  <a:gd name="connsiteX7" fmla="*/ 0 w 6100466"/>
                  <a:gd name="connsiteY7" fmla="*/ 3136942 h 5532435"/>
                  <a:gd name="connsiteX8" fmla="*/ 9525 w 6100466"/>
                  <a:gd name="connsiteY8" fmla="*/ 2809648 h 5532435"/>
                  <a:gd name="connsiteX0" fmla="*/ 9525 w 6077208"/>
                  <a:gd name="connsiteY0" fmla="*/ 2809648 h 5532435"/>
                  <a:gd name="connsiteX1" fmla="*/ 3627512 w 6077208"/>
                  <a:gd name="connsiteY1" fmla="*/ 9679 h 5532435"/>
                  <a:gd name="connsiteX2" fmla="*/ 5699316 w 6077208"/>
                  <a:gd name="connsiteY2" fmla="*/ 0 h 5532435"/>
                  <a:gd name="connsiteX3" fmla="*/ 5742062 w 6077208"/>
                  <a:gd name="connsiteY3" fmla="*/ 5222978 h 5532435"/>
                  <a:gd name="connsiteX4" fmla="*/ 3970414 w 6077208"/>
                  <a:gd name="connsiteY4" fmla="*/ 5290558 h 5532435"/>
                  <a:gd name="connsiteX5" fmla="*/ 303288 w 6077208"/>
                  <a:gd name="connsiteY5" fmla="*/ 3417635 h 5532435"/>
                  <a:gd name="connsiteX6" fmla="*/ 331863 w 6077208"/>
                  <a:gd name="connsiteY6" fmla="*/ 3147318 h 5532435"/>
                  <a:gd name="connsiteX7" fmla="*/ 0 w 6077208"/>
                  <a:gd name="connsiteY7" fmla="*/ 3136942 h 5532435"/>
                  <a:gd name="connsiteX8" fmla="*/ 9525 w 6077208"/>
                  <a:gd name="connsiteY8" fmla="*/ 2809648 h 5532435"/>
                  <a:gd name="connsiteX0" fmla="*/ 9525 w 6077208"/>
                  <a:gd name="connsiteY0" fmla="*/ 2809648 h 5532435"/>
                  <a:gd name="connsiteX1" fmla="*/ 3627512 w 6077208"/>
                  <a:gd name="connsiteY1" fmla="*/ 9679 h 5532435"/>
                  <a:gd name="connsiteX2" fmla="*/ 5699316 w 6077208"/>
                  <a:gd name="connsiteY2" fmla="*/ 0 h 5532435"/>
                  <a:gd name="connsiteX3" fmla="*/ 5742062 w 6077208"/>
                  <a:gd name="connsiteY3" fmla="*/ 5222978 h 5532435"/>
                  <a:gd name="connsiteX4" fmla="*/ 3970414 w 6077208"/>
                  <a:gd name="connsiteY4" fmla="*/ 5290558 h 5532435"/>
                  <a:gd name="connsiteX5" fmla="*/ 303288 w 6077208"/>
                  <a:gd name="connsiteY5" fmla="*/ 3417635 h 5532435"/>
                  <a:gd name="connsiteX6" fmla="*/ 331863 w 6077208"/>
                  <a:gd name="connsiteY6" fmla="*/ 3147318 h 5532435"/>
                  <a:gd name="connsiteX7" fmla="*/ 0 w 6077208"/>
                  <a:gd name="connsiteY7" fmla="*/ 3136942 h 5532435"/>
                  <a:gd name="connsiteX8" fmla="*/ 9525 w 6077208"/>
                  <a:gd name="connsiteY8" fmla="*/ 2809648 h 5532435"/>
                  <a:gd name="connsiteX0" fmla="*/ 9525 w 5862600"/>
                  <a:gd name="connsiteY0" fmla="*/ 2809648 h 5532435"/>
                  <a:gd name="connsiteX1" fmla="*/ 3627512 w 5862600"/>
                  <a:gd name="connsiteY1" fmla="*/ 9679 h 5532435"/>
                  <a:gd name="connsiteX2" fmla="*/ 5699316 w 5862600"/>
                  <a:gd name="connsiteY2" fmla="*/ 0 h 5532435"/>
                  <a:gd name="connsiteX3" fmla="*/ 5742062 w 5862600"/>
                  <a:gd name="connsiteY3" fmla="*/ 5222978 h 5532435"/>
                  <a:gd name="connsiteX4" fmla="*/ 3970414 w 5862600"/>
                  <a:gd name="connsiteY4" fmla="*/ 5290558 h 5532435"/>
                  <a:gd name="connsiteX5" fmla="*/ 303288 w 5862600"/>
                  <a:gd name="connsiteY5" fmla="*/ 3417635 h 5532435"/>
                  <a:gd name="connsiteX6" fmla="*/ 331863 w 5862600"/>
                  <a:gd name="connsiteY6" fmla="*/ 3147318 h 5532435"/>
                  <a:gd name="connsiteX7" fmla="*/ 0 w 5862600"/>
                  <a:gd name="connsiteY7" fmla="*/ 3136942 h 5532435"/>
                  <a:gd name="connsiteX8" fmla="*/ 9525 w 5862600"/>
                  <a:gd name="connsiteY8" fmla="*/ 2809648 h 5532435"/>
                  <a:gd name="connsiteX0" fmla="*/ 9525 w 5742062"/>
                  <a:gd name="connsiteY0" fmla="*/ 2809648 h 5532435"/>
                  <a:gd name="connsiteX1" fmla="*/ 3627512 w 5742062"/>
                  <a:gd name="connsiteY1" fmla="*/ 9679 h 5532435"/>
                  <a:gd name="connsiteX2" fmla="*/ 5699316 w 5742062"/>
                  <a:gd name="connsiteY2" fmla="*/ 0 h 5532435"/>
                  <a:gd name="connsiteX3" fmla="*/ 5742062 w 5742062"/>
                  <a:gd name="connsiteY3" fmla="*/ 5222978 h 5532435"/>
                  <a:gd name="connsiteX4" fmla="*/ 3970414 w 5742062"/>
                  <a:gd name="connsiteY4" fmla="*/ 5290558 h 5532435"/>
                  <a:gd name="connsiteX5" fmla="*/ 303288 w 5742062"/>
                  <a:gd name="connsiteY5" fmla="*/ 3417635 h 5532435"/>
                  <a:gd name="connsiteX6" fmla="*/ 331863 w 5742062"/>
                  <a:gd name="connsiteY6" fmla="*/ 3147318 h 5532435"/>
                  <a:gd name="connsiteX7" fmla="*/ 0 w 5742062"/>
                  <a:gd name="connsiteY7" fmla="*/ 3136942 h 5532435"/>
                  <a:gd name="connsiteX8" fmla="*/ 9525 w 5742062"/>
                  <a:gd name="connsiteY8" fmla="*/ 2809648 h 5532435"/>
                  <a:gd name="connsiteX0" fmla="*/ 9525 w 5742062"/>
                  <a:gd name="connsiteY0" fmla="*/ 2809648 h 5510194"/>
                  <a:gd name="connsiteX1" fmla="*/ 3627512 w 5742062"/>
                  <a:gd name="connsiteY1" fmla="*/ 9679 h 5510194"/>
                  <a:gd name="connsiteX2" fmla="*/ 5699316 w 5742062"/>
                  <a:gd name="connsiteY2" fmla="*/ 0 h 5510194"/>
                  <a:gd name="connsiteX3" fmla="*/ 5742062 w 5742062"/>
                  <a:gd name="connsiteY3" fmla="*/ 5222978 h 5510194"/>
                  <a:gd name="connsiteX4" fmla="*/ 3970414 w 5742062"/>
                  <a:gd name="connsiteY4" fmla="*/ 5290558 h 5510194"/>
                  <a:gd name="connsiteX5" fmla="*/ 303288 w 5742062"/>
                  <a:gd name="connsiteY5" fmla="*/ 3417635 h 5510194"/>
                  <a:gd name="connsiteX6" fmla="*/ 331863 w 5742062"/>
                  <a:gd name="connsiteY6" fmla="*/ 3147318 h 5510194"/>
                  <a:gd name="connsiteX7" fmla="*/ 0 w 5742062"/>
                  <a:gd name="connsiteY7" fmla="*/ 3136942 h 5510194"/>
                  <a:gd name="connsiteX8" fmla="*/ 9525 w 5742062"/>
                  <a:gd name="connsiteY8" fmla="*/ 2809648 h 5510194"/>
                  <a:gd name="connsiteX0" fmla="*/ 9525 w 5742062"/>
                  <a:gd name="connsiteY0" fmla="*/ 2809648 h 5510194"/>
                  <a:gd name="connsiteX1" fmla="*/ 3627512 w 5742062"/>
                  <a:gd name="connsiteY1" fmla="*/ 9679 h 5510194"/>
                  <a:gd name="connsiteX2" fmla="*/ 5699316 w 5742062"/>
                  <a:gd name="connsiteY2" fmla="*/ 0 h 5510194"/>
                  <a:gd name="connsiteX3" fmla="*/ 5742062 w 5742062"/>
                  <a:gd name="connsiteY3" fmla="*/ 5222978 h 5510194"/>
                  <a:gd name="connsiteX4" fmla="*/ 3970414 w 5742062"/>
                  <a:gd name="connsiteY4" fmla="*/ 5290558 h 5510194"/>
                  <a:gd name="connsiteX5" fmla="*/ 303288 w 5742062"/>
                  <a:gd name="connsiteY5" fmla="*/ 3417635 h 5510194"/>
                  <a:gd name="connsiteX6" fmla="*/ 331863 w 5742062"/>
                  <a:gd name="connsiteY6" fmla="*/ 3147318 h 5510194"/>
                  <a:gd name="connsiteX7" fmla="*/ 0 w 5742062"/>
                  <a:gd name="connsiteY7" fmla="*/ 3136942 h 5510194"/>
                  <a:gd name="connsiteX8" fmla="*/ 9525 w 5742062"/>
                  <a:gd name="connsiteY8" fmla="*/ 2809648 h 5510194"/>
                  <a:gd name="connsiteX0" fmla="*/ 9525 w 5742062"/>
                  <a:gd name="connsiteY0" fmla="*/ 2809648 h 5290558"/>
                  <a:gd name="connsiteX1" fmla="*/ 3627512 w 5742062"/>
                  <a:gd name="connsiteY1" fmla="*/ 9679 h 5290558"/>
                  <a:gd name="connsiteX2" fmla="*/ 5699316 w 5742062"/>
                  <a:gd name="connsiteY2" fmla="*/ 0 h 5290558"/>
                  <a:gd name="connsiteX3" fmla="*/ 5742062 w 5742062"/>
                  <a:gd name="connsiteY3" fmla="*/ 5222978 h 5290558"/>
                  <a:gd name="connsiteX4" fmla="*/ 3970414 w 5742062"/>
                  <a:gd name="connsiteY4" fmla="*/ 5290558 h 5290558"/>
                  <a:gd name="connsiteX5" fmla="*/ 303288 w 5742062"/>
                  <a:gd name="connsiteY5" fmla="*/ 3417635 h 5290558"/>
                  <a:gd name="connsiteX6" fmla="*/ 331863 w 5742062"/>
                  <a:gd name="connsiteY6" fmla="*/ 3147318 h 5290558"/>
                  <a:gd name="connsiteX7" fmla="*/ 0 w 5742062"/>
                  <a:gd name="connsiteY7" fmla="*/ 3136942 h 5290558"/>
                  <a:gd name="connsiteX8" fmla="*/ 9525 w 5742062"/>
                  <a:gd name="connsiteY8" fmla="*/ 2809648 h 5290558"/>
                  <a:gd name="connsiteX0" fmla="*/ 9525 w 5761112"/>
                  <a:gd name="connsiteY0" fmla="*/ 2809648 h 5290558"/>
                  <a:gd name="connsiteX1" fmla="*/ 3627512 w 5761112"/>
                  <a:gd name="connsiteY1" fmla="*/ 9679 h 5290558"/>
                  <a:gd name="connsiteX2" fmla="*/ 5699316 w 5761112"/>
                  <a:gd name="connsiteY2" fmla="*/ 0 h 5290558"/>
                  <a:gd name="connsiteX3" fmla="*/ 5761112 w 5761112"/>
                  <a:gd name="connsiteY3" fmla="*/ 5261595 h 5290558"/>
                  <a:gd name="connsiteX4" fmla="*/ 3970414 w 5761112"/>
                  <a:gd name="connsiteY4" fmla="*/ 5290558 h 5290558"/>
                  <a:gd name="connsiteX5" fmla="*/ 303288 w 5761112"/>
                  <a:gd name="connsiteY5" fmla="*/ 3417635 h 5290558"/>
                  <a:gd name="connsiteX6" fmla="*/ 331863 w 5761112"/>
                  <a:gd name="connsiteY6" fmla="*/ 3147318 h 5290558"/>
                  <a:gd name="connsiteX7" fmla="*/ 0 w 5761112"/>
                  <a:gd name="connsiteY7" fmla="*/ 3136942 h 5290558"/>
                  <a:gd name="connsiteX8" fmla="*/ 9525 w 5761112"/>
                  <a:gd name="connsiteY8" fmla="*/ 2809648 h 5290558"/>
                  <a:gd name="connsiteX0" fmla="*/ 9525 w 5735712"/>
                  <a:gd name="connsiteY0" fmla="*/ 2809648 h 5293709"/>
                  <a:gd name="connsiteX1" fmla="*/ 3627512 w 5735712"/>
                  <a:gd name="connsiteY1" fmla="*/ 9679 h 5293709"/>
                  <a:gd name="connsiteX2" fmla="*/ 5699316 w 5735712"/>
                  <a:gd name="connsiteY2" fmla="*/ 0 h 5293709"/>
                  <a:gd name="connsiteX3" fmla="*/ 5735712 w 5735712"/>
                  <a:gd name="connsiteY3" fmla="*/ 5287340 h 5293709"/>
                  <a:gd name="connsiteX4" fmla="*/ 3970414 w 5735712"/>
                  <a:gd name="connsiteY4" fmla="*/ 5290558 h 5293709"/>
                  <a:gd name="connsiteX5" fmla="*/ 303288 w 5735712"/>
                  <a:gd name="connsiteY5" fmla="*/ 3417635 h 5293709"/>
                  <a:gd name="connsiteX6" fmla="*/ 331863 w 5735712"/>
                  <a:gd name="connsiteY6" fmla="*/ 3147318 h 5293709"/>
                  <a:gd name="connsiteX7" fmla="*/ 0 w 5735712"/>
                  <a:gd name="connsiteY7" fmla="*/ 3136942 h 5293709"/>
                  <a:gd name="connsiteX8" fmla="*/ 9525 w 5735712"/>
                  <a:gd name="connsiteY8" fmla="*/ 2809648 h 5293709"/>
                  <a:gd name="connsiteX0" fmla="*/ 9525 w 5735712"/>
                  <a:gd name="connsiteY0" fmla="*/ 2809648 h 5290558"/>
                  <a:gd name="connsiteX1" fmla="*/ 3627512 w 5735712"/>
                  <a:gd name="connsiteY1" fmla="*/ 9679 h 5290558"/>
                  <a:gd name="connsiteX2" fmla="*/ 5699316 w 5735712"/>
                  <a:gd name="connsiteY2" fmla="*/ 0 h 5290558"/>
                  <a:gd name="connsiteX3" fmla="*/ 5735712 w 5735712"/>
                  <a:gd name="connsiteY3" fmla="*/ 5287340 h 5290558"/>
                  <a:gd name="connsiteX4" fmla="*/ 3970414 w 5735712"/>
                  <a:gd name="connsiteY4" fmla="*/ 5290558 h 5290558"/>
                  <a:gd name="connsiteX5" fmla="*/ 303288 w 5735712"/>
                  <a:gd name="connsiteY5" fmla="*/ 3417635 h 5290558"/>
                  <a:gd name="connsiteX6" fmla="*/ 331863 w 5735712"/>
                  <a:gd name="connsiteY6" fmla="*/ 3147318 h 5290558"/>
                  <a:gd name="connsiteX7" fmla="*/ 0 w 5735712"/>
                  <a:gd name="connsiteY7" fmla="*/ 3136942 h 5290558"/>
                  <a:gd name="connsiteX8" fmla="*/ 9525 w 5735712"/>
                  <a:gd name="connsiteY8" fmla="*/ 2809648 h 5290558"/>
                  <a:gd name="connsiteX0" fmla="*/ 9525 w 5735712"/>
                  <a:gd name="connsiteY0" fmla="*/ 2809648 h 5290558"/>
                  <a:gd name="connsiteX1" fmla="*/ 3627512 w 5735712"/>
                  <a:gd name="connsiteY1" fmla="*/ 9679 h 5290558"/>
                  <a:gd name="connsiteX2" fmla="*/ 5699316 w 5735712"/>
                  <a:gd name="connsiteY2" fmla="*/ 0 h 5290558"/>
                  <a:gd name="connsiteX3" fmla="*/ 5735712 w 5735712"/>
                  <a:gd name="connsiteY3" fmla="*/ 5287340 h 5290558"/>
                  <a:gd name="connsiteX4" fmla="*/ 3970414 w 5735712"/>
                  <a:gd name="connsiteY4" fmla="*/ 5290558 h 5290558"/>
                  <a:gd name="connsiteX5" fmla="*/ 303288 w 5735712"/>
                  <a:gd name="connsiteY5" fmla="*/ 3417635 h 5290558"/>
                  <a:gd name="connsiteX6" fmla="*/ 331863 w 5735712"/>
                  <a:gd name="connsiteY6" fmla="*/ 3147318 h 5290558"/>
                  <a:gd name="connsiteX7" fmla="*/ 0 w 5735712"/>
                  <a:gd name="connsiteY7" fmla="*/ 3136942 h 5290558"/>
                  <a:gd name="connsiteX8" fmla="*/ 9525 w 5735712"/>
                  <a:gd name="connsiteY8" fmla="*/ 2809648 h 5290558"/>
                  <a:gd name="connsiteX0" fmla="*/ 9525 w 5735712"/>
                  <a:gd name="connsiteY0" fmla="*/ 2809648 h 5290558"/>
                  <a:gd name="connsiteX1" fmla="*/ 3627512 w 5735712"/>
                  <a:gd name="connsiteY1" fmla="*/ 9679 h 5290558"/>
                  <a:gd name="connsiteX2" fmla="*/ 5699316 w 5735712"/>
                  <a:gd name="connsiteY2" fmla="*/ 0 h 5290558"/>
                  <a:gd name="connsiteX3" fmla="*/ 5735712 w 5735712"/>
                  <a:gd name="connsiteY3" fmla="*/ 5287340 h 5290558"/>
                  <a:gd name="connsiteX4" fmla="*/ 3970414 w 5735712"/>
                  <a:gd name="connsiteY4" fmla="*/ 5290558 h 5290558"/>
                  <a:gd name="connsiteX5" fmla="*/ 303288 w 5735712"/>
                  <a:gd name="connsiteY5" fmla="*/ 3417635 h 5290558"/>
                  <a:gd name="connsiteX6" fmla="*/ 331863 w 5735712"/>
                  <a:gd name="connsiteY6" fmla="*/ 3147318 h 5290558"/>
                  <a:gd name="connsiteX7" fmla="*/ 0 w 5735712"/>
                  <a:gd name="connsiteY7" fmla="*/ 3136942 h 5290558"/>
                  <a:gd name="connsiteX8" fmla="*/ 9525 w 5735712"/>
                  <a:gd name="connsiteY8" fmla="*/ 2809648 h 5290558"/>
                  <a:gd name="connsiteX0" fmla="*/ 9525 w 5735712"/>
                  <a:gd name="connsiteY0" fmla="*/ 2809648 h 5290558"/>
                  <a:gd name="connsiteX1" fmla="*/ 3627512 w 5735712"/>
                  <a:gd name="connsiteY1" fmla="*/ 9679 h 5290558"/>
                  <a:gd name="connsiteX2" fmla="*/ 5699316 w 5735712"/>
                  <a:gd name="connsiteY2" fmla="*/ 0 h 5290558"/>
                  <a:gd name="connsiteX3" fmla="*/ 5735712 w 5735712"/>
                  <a:gd name="connsiteY3" fmla="*/ 5287340 h 5290558"/>
                  <a:gd name="connsiteX4" fmla="*/ 3970414 w 5735712"/>
                  <a:gd name="connsiteY4" fmla="*/ 5290558 h 5290558"/>
                  <a:gd name="connsiteX5" fmla="*/ 303288 w 5735712"/>
                  <a:gd name="connsiteY5" fmla="*/ 3417635 h 5290558"/>
                  <a:gd name="connsiteX6" fmla="*/ 331863 w 5735712"/>
                  <a:gd name="connsiteY6" fmla="*/ 3147318 h 5290558"/>
                  <a:gd name="connsiteX7" fmla="*/ 0 w 5735712"/>
                  <a:gd name="connsiteY7" fmla="*/ 3136942 h 5290558"/>
                  <a:gd name="connsiteX8" fmla="*/ 9525 w 5735712"/>
                  <a:gd name="connsiteY8" fmla="*/ 2809648 h 5290558"/>
                  <a:gd name="connsiteX0" fmla="*/ 9525 w 5735712"/>
                  <a:gd name="connsiteY0" fmla="*/ 2809648 h 5290558"/>
                  <a:gd name="connsiteX1" fmla="*/ 3627512 w 5735712"/>
                  <a:gd name="connsiteY1" fmla="*/ 9679 h 5290558"/>
                  <a:gd name="connsiteX2" fmla="*/ 5699316 w 5735712"/>
                  <a:gd name="connsiteY2" fmla="*/ 0 h 5290558"/>
                  <a:gd name="connsiteX3" fmla="*/ 5735712 w 5735712"/>
                  <a:gd name="connsiteY3" fmla="*/ 5287340 h 5290558"/>
                  <a:gd name="connsiteX4" fmla="*/ 3970414 w 5735712"/>
                  <a:gd name="connsiteY4" fmla="*/ 5290558 h 5290558"/>
                  <a:gd name="connsiteX5" fmla="*/ 318528 w 5735712"/>
                  <a:gd name="connsiteY5" fmla="*/ 3433081 h 5290558"/>
                  <a:gd name="connsiteX6" fmla="*/ 331863 w 5735712"/>
                  <a:gd name="connsiteY6" fmla="*/ 3147318 h 5290558"/>
                  <a:gd name="connsiteX7" fmla="*/ 0 w 5735712"/>
                  <a:gd name="connsiteY7" fmla="*/ 3136942 h 5290558"/>
                  <a:gd name="connsiteX8" fmla="*/ 9525 w 5735712"/>
                  <a:gd name="connsiteY8" fmla="*/ 2809648 h 5290558"/>
                  <a:gd name="connsiteX0" fmla="*/ 9525 w 5735712"/>
                  <a:gd name="connsiteY0" fmla="*/ 2809648 h 5290558"/>
                  <a:gd name="connsiteX1" fmla="*/ 3627512 w 5735712"/>
                  <a:gd name="connsiteY1" fmla="*/ 9679 h 5290558"/>
                  <a:gd name="connsiteX2" fmla="*/ 5699316 w 5735712"/>
                  <a:gd name="connsiteY2" fmla="*/ 0 h 5290558"/>
                  <a:gd name="connsiteX3" fmla="*/ 5735712 w 5735712"/>
                  <a:gd name="connsiteY3" fmla="*/ 5287340 h 5290558"/>
                  <a:gd name="connsiteX4" fmla="*/ 3970414 w 5735712"/>
                  <a:gd name="connsiteY4" fmla="*/ 5290558 h 5290558"/>
                  <a:gd name="connsiteX5" fmla="*/ 333768 w 5735712"/>
                  <a:gd name="connsiteY5" fmla="*/ 3433081 h 5290558"/>
                  <a:gd name="connsiteX6" fmla="*/ 331863 w 5735712"/>
                  <a:gd name="connsiteY6" fmla="*/ 3147318 h 5290558"/>
                  <a:gd name="connsiteX7" fmla="*/ 0 w 5735712"/>
                  <a:gd name="connsiteY7" fmla="*/ 3136942 h 5290558"/>
                  <a:gd name="connsiteX8" fmla="*/ 9525 w 5735712"/>
                  <a:gd name="connsiteY8" fmla="*/ 2809648 h 5290558"/>
                  <a:gd name="connsiteX0" fmla="*/ 9525 w 5735712"/>
                  <a:gd name="connsiteY0" fmla="*/ 2809648 h 5290558"/>
                  <a:gd name="connsiteX1" fmla="*/ 3627512 w 5735712"/>
                  <a:gd name="connsiteY1" fmla="*/ 9679 h 5290558"/>
                  <a:gd name="connsiteX2" fmla="*/ 5699316 w 5735712"/>
                  <a:gd name="connsiteY2" fmla="*/ 0 h 5290558"/>
                  <a:gd name="connsiteX3" fmla="*/ 5735712 w 5735712"/>
                  <a:gd name="connsiteY3" fmla="*/ 5287340 h 5290558"/>
                  <a:gd name="connsiteX4" fmla="*/ 3970414 w 5735712"/>
                  <a:gd name="connsiteY4" fmla="*/ 5290558 h 5290558"/>
                  <a:gd name="connsiteX5" fmla="*/ 333768 w 5735712"/>
                  <a:gd name="connsiteY5" fmla="*/ 3433081 h 5290558"/>
                  <a:gd name="connsiteX6" fmla="*/ 331863 w 5735712"/>
                  <a:gd name="connsiteY6" fmla="*/ 3147318 h 5290558"/>
                  <a:gd name="connsiteX7" fmla="*/ 0 w 5735712"/>
                  <a:gd name="connsiteY7" fmla="*/ 3136942 h 5290558"/>
                  <a:gd name="connsiteX8" fmla="*/ 9525 w 5735712"/>
                  <a:gd name="connsiteY8" fmla="*/ 2809648 h 5290558"/>
                  <a:gd name="connsiteX0" fmla="*/ 9525 w 5735712"/>
                  <a:gd name="connsiteY0" fmla="*/ 2809648 h 5290558"/>
                  <a:gd name="connsiteX1" fmla="*/ 3627512 w 5735712"/>
                  <a:gd name="connsiteY1" fmla="*/ 9679 h 5290558"/>
                  <a:gd name="connsiteX2" fmla="*/ 5699316 w 5735712"/>
                  <a:gd name="connsiteY2" fmla="*/ 0 h 5290558"/>
                  <a:gd name="connsiteX3" fmla="*/ 5735712 w 5735712"/>
                  <a:gd name="connsiteY3" fmla="*/ 5287340 h 5290558"/>
                  <a:gd name="connsiteX4" fmla="*/ 3970414 w 5735712"/>
                  <a:gd name="connsiteY4" fmla="*/ 5290558 h 5290558"/>
                  <a:gd name="connsiteX5" fmla="*/ 333768 w 5735712"/>
                  <a:gd name="connsiteY5" fmla="*/ 3433081 h 5290558"/>
                  <a:gd name="connsiteX6" fmla="*/ 331863 w 5735712"/>
                  <a:gd name="connsiteY6" fmla="*/ 3147318 h 5290558"/>
                  <a:gd name="connsiteX7" fmla="*/ 0 w 5735712"/>
                  <a:gd name="connsiteY7" fmla="*/ 3136942 h 5290558"/>
                  <a:gd name="connsiteX8" fmla="*/ 9525 w 5735712"/>
                  <a:gd name="connsiteY8" fmla="*/ 2809648 h 5290558"/>
                  <a:gd name="connsiteX0" fmla="*/ 9525 w 5735712"/>
                  <a:gd name="connsiteY0" fmla="*/ 2809648 h 5290558"/>
                  <a:gd name="connsiteX1" fmla="*/ 3627512 w 5735712"/>
                  <a:gd name="connsiteY1" fmla="*/ 9679 h 5290558"/>
                  <a:gd name="connsiteX2" fmla="*/ 5699316 w 5735712"/>
                  <a:gd name="connsiteY2" fmla="*/ 0 h 5290558"/>
                  <a:gd name="connsiteX3" fmla="*/ 5735712 w 5735712"/>
                  <a:gd name="connsiteY3" fmla="*/ 5287340 h 5290558"/>
                  <a:gd name="connsiteX4" fmla="*/ 3970414 w 5735712"/>
                  <a:gd name="connsiteY4" fmla="*/ 5290558 h 5290558"/>
                  <a:gd name="connsiteX5" fmla="*/ 333768 w 5735712"/>
                  <a:gd name="connsiteY5" fmla="*/ 3433081 h 5290558"/>
                  <a:gd name="connsiteX6" fmla="*/ 331863 w 5735712"/>
                  <a:gd name="connsiteY6" fmla="*/ 3147318 h 5290558"/>
                  <a:gd name="connsiteX7" fmla="*/ 0 w 5735712"/>
                  <a:gd name="connsiteY7" fmla="*/ 3136942 h 5290558"/>
                  <a:gd name="connsiteX8" fmla="*/ 9525 w 5735712"/>
                  <a:gd name="connsiteY8" fmla="*/ 2809648 h 5290558"/>
                  <a:gd name="connsiteX0" fmla="*/ 9525 w 5735712"/>
                  <a:gd name="connsiteY0" fmla="*/ 2809648 h 5290558"/>
                  <a:gd name="connsiteX1" fmla="*/ 3627512 w 5735712"/>
                  <a:gd name="connsiteY1" fmla="*/ 9679 h 5290558"/>
                  <a:gd name="connsiteX2" fmla="*/ 5699316 w 5735712"/>
                  <a:gd name="connsiteY2" fmla="*/ 0 h 5290558"/>
                  <a:gd name="connsiteX3" fmla="*/ 5735712 w 5735712"/>
                  <a:gd name="connsiteY3" fmla="*/ 5287340 h 5290558"/>
                  <a:gd name="connsiteX4" fmla="*/ 3970414 w 5735712"/>
                  <a:gd name="connsiteY4" fmla="*/ 5290558 h 5290558"/>
                  <a:gd name="connsiteX5" fmla="*/ 333768 w 5735712"/>
                  <a:gd name="connsiteY5" fmla="*/ 3433081 h 5290558"/>
                  <a:gd name="connsiteX6" fmla="*/ 331863 w 5735712"/>
                  <a:gd name="connsiteY6" fmla="*/ 3147318 h 5290558"/>
                  <a:gd name="connsiteX7" fmla="*/ 0 w 5735712"/>
                  <a:gd name="connsiteY7" fmla="*/ 3136942 h 5290558"/>
                  <a:gd name="connsiteX8" fmla="*/ 9525 w 5735712"/>
                  <a:gd name="connsiteY8" fmla="*/ 2809648 h 5290558"/>
                  <a:gd name="connsiteX0" fmla="*/ 0 w 5726187"/>
                  <a:gd name="connsiteY0" fmla="*/ 2809648 h 5290558"/>
                  <a:gd name="connsiteX1" fmla="*/ 3617987 w 5726187"/>
                  <a:gd name="connsiteY1" fmla="*/ 9679 h 5290558"/>
                  <a:gd name="connsiteX2" fmla="*/ 5689791 w 5726187"/>
                  <a:gd name="connsiteY2" fmla="*/ 0 h 5290558"/>
                  <a:gd name="connsiteX3" fmla="*/ 5726187 w 5726187"/>
                  <a:gd name="connsiteY3" fmla="*/ 5287340 h 5290558"/>
                  <a:gd name="connsiteX4" fmla="*/ 3960889 w 5726187"/>
                  <a:gd name="connsiteY4" fmla="*/ 5290558 h 5290558"/>
                  <a:gd name="connsiteX5" fmla="*/ 324243 w 5726187"/>
                  <a:gd name="connsiteY5" fmla="*/ 3433081 h 5290558"/>
                  <a:gd name="connsiteX6" fmla="*/ 322338 w 5726187"/>
                  <a:gd name="connsiteY6" fmla="*/ 3147318 h 5290558"/>
                  <a:gd name="connsiteX7" fmla="*/ 10795 w 5726187"/>
                  <a:gd name="connsiteY7" fmla="*/ 3147240 h 5290558"/>
                  <a:gd name="connsiteX8" fmla="*/ 0 w 5726187"/>
                  <a:gd name="connsiteY8" fmla="*/ 2809648 h 5290558"/>
                  <a:gd name="connsiteX0" fmla="*/ 0 w 5726187"/>
                  <a:gd name="connsiteY0" fmla="*/ 2809648 h 5290558"/>
                  <a:gd name="connsiteX1" fmla="*/ 3617987 w 5726187"/>
                  <a:gd name="connsiteY1" fmla="*/ 9679 h 5290558"/>
                  <a:gd name="connsiteX2" fmla="*/ 5720271 w 5726187"/>
                  <a:gd name="connsiteY2" fmla="*/ 0 h 5290558"/>
                  <a:gd name="connsiteX3" fmla="*/ 5726187 w 5726187"/>
                  <a:gd name="connsiteY3" fmla="*/ 5287340 h 5290558"/>
                  <a:gd name="connsiteX4" fmla="*/ 3960889 w 5726187"/>
                  <a:gd name="connsiteY4" fmla="*/ 5290558 h 5290558"/>
                  <a:gd name="connsiteX5" fmla="*/ 324243 w 5726187"/>
                  <a:gd name="connsiteY5" fmla="*/ 3433081 h 5290558"/>
                  <a:gd name="connsiteX6" fmla="*/ 322338 w 5726187"/>
                  <a:gd name="connsiteY6" fmla="*/ 3147318 h 5290558"/>
                  <a:gd name="connsiteX7" fmla="*/ 10795 w 5726187"/>
                  <a:gd name="connsiteY7" fmla="*/ 3147240 h 5290558"/>
                  <a:gd name="connsiteX8" fmla="*/ 0 w 5726187"/>
                  <a:gd name="connsiteY8" fmla="*/ 2809648 h 5290558"/>
                  <a:gd name="connsiteX0" fmla="*/ 0 w 5726187"/>
                  <a:gd name="connsiteY0" fmla="*/ 2810267 h 5291177"/>
                  <a:gd name="connsiteX1" fmla="*/ 3597667 w 5726187"/>
                  <a:gd name="connsiteY1" fmla="*/ 0 h 5291177"/>
                  <a:gd name="connsiteX2" fmla="*/ 5720271 w 5726187"/>
                  <a:gd name="connsiteY2" fmla="*/ 619 h 5291177"/>
                  <a:gd name="connsiteX3" fmla="*/ 5726187 w 5726187"/>
                  <a:gd name="connsiteY3" fmla="*/ 5287959 h 5291177"/>
                  <a:gd name="connsiteX4" fmla="*/ 3960889 w 5726187"/>
                  <a:gd name="connsiteY4" fmla="*/ 5291177 h 5291177"/>
                  <a:gd name="connsiteX5" fmla="*/ 324243 w 5726187"/>
                  <a:gd name="connsiteY5" fmla="*/ 3433700 h 5291177"/>
                  <a:gd name="connsiteX6" fmla="*/ 322338 w 5726187"/>
                  <a:gd name="connsiteY6" fmla="*/ 3147937 h 5291177"/>
                  <a:gd name="connsiteX7" fmla="*/ 10795 w 5726187"/>
                  <a:gd name="connsiteY7" fmla="*/ 3147859 h 5291177"/>
                  <a:gd name="connsiteX8" fmla="*/ 0 w 5726187"/>
                  <a:gd name="connsiteY8" fmla="*/ 2810267 h 5291177"/>
                  <a:gd name="connsiteX0" fmla="*/ 0 w 5726187"/>
                  <a:gd name="connsiteY0" fmla="*/ 2810267 h 5291177"/>
                  <a:gd name="connsiteX1" fmla="*/ 3597667 w 5726187"/>
                  <a:gd name="connsiteY1" fmla="*/ 0 h 5291177"/>
                  <a:gd name="connsiteX2" fmla="*/ 5720271 w 5726187"/>
                  <a:gd name="connsiteY2" fmla="*/ 619 h 5291177"/>
                  <a:gd name="connsiteX3" fmla="*/ 5726187 w 5726187"/>
                  <a:gd name="connsiteY3" fmla="*/ 5287959 h 5291177"/>
                  <a:gd name="connsiteX4" fmla="*/ 3960889 w 5726187"/>
                  <a:gd name="connsiteY4" fmla="*/ 5291177 h 5291177"/>
                  <a:gd name="connsiteX5" fmla="*/ 324243 w 5726187"/>
                  <a:gd name="connsiteY5" fmla="*/ 3433700 h 5291177"/>
                  <a:gd name="connsiteX6" fmla="*/ 322338 w 5726187"/>
                  <a:gd name="connsiteY6" fmla="*/ 3147937 h 5291177"/>
                  <a:gd name="connsiteX7" fmla="*/ 10795 w 5726187"/>
                  <a:gd name="connsiteY7" fmla="*/ 3147859 h 5291177"/>
                  <a:gd name="connsiteX8" fmla="*/ 0 w 5726187"/>
                  <a:gd name="connsiteY8" fmla="*/ 2810267 h 5291177"/>
                  <a:gd name="connsiteX0" fmla="*/ 0 w 5726187"/>
                  <a:gd name="connsiteY0" fmla="*/ 2810267 h 5291177"/>
                  <a:gd name="connsiteX1" fmla="*/ 3597667 w 5726187"/>
                  <a:gd name="connsiteY1" fmla="*/ 0 h 5291177"/>
                  <a:gd name="connsiteX2" fmla="*/ 5720271 w 5726187"/>
                  <a:gd name="connsiteY2" fmla="*/ 619 h 5291177"/>
                  <a:gd name="connsiteX3" fmla="*/ 5726187 w 5726187"/>
                  <a:gd name="connsiteY3" fmla="*/ 5287959 h 5291177"/>
                  <a:gd name="connsiteX4" fmla="*/ 3960889 w 5726187"/>
                  <a:gd name="connsiteY4" fmla="*/ 5291177 h 5291177"/>
                  <a:gd name="connsiteX5" fmla="*/ 324243 w 5726187"/>
                  <a:gd name="connsiteY5" fmla="*/ 3433700 h 5291177"/>
                  <a:gd name="connsiteX6" fmla="*/ 322338 w 5726187"/>
                  <a:gd name="connsiteY6" fmla="*/ 3147937 h 5291177"/>
                  <a:gd name="connsiteX7" fmla="*/ 10795 w 5726187"/>
                  <a:gd name="connsiteY7" fmla="*/ 3147859 h 5291177"/>
                  <a:gd name="connsiteX8" fmla="*/ 0 w 5726187"/>
                  <a:gd name="connsiteY8" fmla="*/ 2810267 h 5291177"/>
                  <a:gd name="connsiteX0" fmla="*/ 0 w 5716027"/>
                  <a:gd name="connsiteY0" fmla="*/ 2794820 h 5291177"/>
                  <a:gd name="connsiteX1" fmla="*/ 3587507 w 5716027"/>
                  <a:gd name="connsiteY1" fmla="*/ 0 h 5291177"/>
                  <a:gd name="connsiteX2" fmla="*/ 5710111 w 5716027"/>
                  <a:gd name="connsiteY2" fmla="*/ 619 h 5291177"/>
                  <a:gd name="connsiteX3" fmla="*/ 5716027 w 5716027"/>
                  <a:gd name="connsiteY3" fmla="*/ 5287959 h 5291177"/>
                  <a:gd name="connsiteX4" fmla="*/ 3950729 w 5716027"/>
                  <a:gd name="connsiteY4" fmla="*/ 5291177 h 5291177"/>
                  <a:gd name="connsiteX5" fmla="*/ 314083 w 5716027"/>
                  <a:gd name="connsiteY5" fmla="*/ 3433700 h 5291177"/>
                  <a:gd name="connsiteX6" fmla="*/ 312178 w 5716027"/>
                  <a:gd name="connsiteY6" fmla="*/ 3147937 h 5291177"/>
                  <a:gd name="connsiteX7" fmla="*/ 635 w 5716027"/>
                  <a:gd name="connsiteY7" fmla="*/ 3147859 h 5291177"/>
                  <a:gd name="connsiteX8" fmla="*/ 0 w 5716027"/>
                  <a:gd name="connsiteY8" fmla="*/ 2794820 h 5291177"/>
                  <a:gd name="connsiteX0" fmla="*/ 3021966 w 5715393"/>
                  <a:gd name="connsiteY0" fmla="*/ 616820 h 5291177"/>
                  <a:gd name="connsiteX1" fmla="*/ 3586873 w 5715393"/>
                  <a:gd name="connsiteY1" fmla="*/ 0 h 5291177"/>
                  <a:gd name="connsiteX2" fmla="*/ 5709477 w 5715393"/>
                  <a:gd name="connsiteY2" fmla="*/ 619 h 5291177"/>
                  <a:gd name="connsiteX3" fmla="*/ 5715393 w 5715393"/>
                  <a:gd name="connsiteY3" fmla="*/ 5287959 h 5291177"/>
                  <a:gd name="connsiteX4" fmla="*/ 3950095 w 5715393"/>
                  <a:gd name="connsiteY4" fmla="*/ 5291177 h 5291177"/>
                  <a:gd name="connsiteX5" fmla="*/ 313449 w 5715393"/>
                  <a:gd name="connsiteY5" fmla="*/ 3433700 h 5291177"/>
                  <a:gd name="connsiteX6" fmla="*/ 311544 w 5715393"/>
                  <a:gd name="connsiteY6" fmla="*/ 3147937 h 5291177"/>
                  <a:gd name="connsiteX7" fmla="*/ 1 w 5715393"/>
                  <a:gd name="connsiteY7" fmla="*/ 3147859 h 5291177"/>
                  <a:gd name="connsiteX8" fmla="*/ 3021966 w 5715393"/>
                  <a:gd name="connsiteY8" fmla="*/ 616820 h 5291177"/>
                  <a:gd name="connsiteX0" fmla="*/ 3021966 w 5715393"/>
                  <a:gd name="connsiteY0" fmla="*/ 616820 h 5291177"/>
                  <a:gd name="connsiteX1" fmla="*/ 3586873 w 5715393"/>
                  <a:gd name="connsiteY1" fmla="*/ 0 h 5291177"/>
                  <a:gd name="connsiteX2" fmla="*/ 5709477 w 5715393"/>
                  <a:gd name="connsiteY2" fmla="*/ 619 h 5291177"/>
                  <a:gd name="connsiteX3" fmla="*/ 5715393 w 5715393"/>
                  <a:gd name="connsiteY3" fmla="*/ 5287959 h 5291177"/>
                  <a:gd name="connsiteX4" fmla="*/ 3950095 w 5715393"/>
                  <a:gd name="connsiteY4" fmla="*/ 5291177 h 5291177"/>
                  <a:gd name="connsiteX5" fmla="*/ 313449 w 5715393"/>
                  <a:gd name="connsiteY5" fmla="*/ 3433700 h 5291177"/>
                  <a:gd name="connsiteX6" fmla="*/ 311544 w 5715393"/>
                  <a:gd name="connsiteY6" fmla="*/ 3147937 h 5291177"/>
                  <a:gd name="connsiteX7" fmla="*/ 1 w 5715393"/>
                  <a:gd name="connsiteY7" fmla="*/ 3147859 h 5291177"/>
                  <a:gd name="connsiteX8" fmla="*/ 3021966 w 5715393"/>
                  <a:gd name="connsiteY8" fmla="*/ 616820 h 5291177"/>
                  <a:gd name="connsiteX0" fmla="*/ 3021966 w 5715393"/>
                  <a:gd name="connsiteY0" fmla="*/ 616820 h 5291177"/>
                  <a:gd name="connsiteX1" fmla="*/ 3586873 w 5715393"/>
                  <a:gd name="connsiteY1" fmla="*/ 0 h 5291177"/>
                  <a:gd name="connsiteX2" fmla="*/ 5709477 w 5715393"/>
                  <a:gd name="connsiteY2" fmla="*/ 619 h 5291177"/>
                  <a:gd name="connsiteX3" fmla="*/ 5715393 w 5715393"/>
                  <a:gd name="connsiteY3" fmla="*/ 5287959 h 5291177"/>
                  <a:gd name="connsiteX4" fmla="*/ 3950095 w 5715393"/>
                  <a:gd name="connsiteY4" fmla="*/ 5291177 h 5291177"/>
                  <a:gd name="connsiteX5" fmla="*/ 313449 w 5715393"/>
                  <a:gd name="connsiteY5" fmla="*/ 3433700 h 5291177"/>
                  <a:gd name="connsiteX6" fmla="*/ 311544 w 5715393"/>
                  <a:gd name="connsiteY6" fmla="*/ 3147937 h 5291177"/>
                  <a:gd name="connsiteX7" fmla="*/ 1 w 5715393"/>
                  <a:gd name="connsiteY7" fmla="*/ 3147859 h 5291177"/>
                  <a:gd name="connsiteX8" fmla="*/ 3021966 w 5715393"/>
                  <a:gd name="connsiteY8" fmla="*/ 616820 h 5291177"/>
                  <a:gd name="connsiteX0" fmla="*/ 2714650 w 5408077"/>
                  <a:gd name="connsiteY0" fmla="*/ 616820 h 5291177"/>
                  <a:gd name="connsiteX1" fmla="*/ 3279557 w 5408077"/>
                  <a:gd name="connsiteY1" fmla="*/ 0 h 5291177"/>
                  <a:gd name="connsiteX2" fmla="*/ 5402161 w 5408077"/>
                  <a:gd name="connsiteY2" fmla="*/ 619 h 5291177"/>
                  <a:gd name="connsiteX3" fmla="*/ 5408077 w 5408077"/>
                  <a:gd name="connsiteY3" fmla="*/ 5287959 h 5291177"/>
                  <a:gd name="connsiteX4" fmla="*/ 3642779 w 5408077"/>
                  <a:gd name="connsiteY4" fmla="*/ 5291177 h 5291177"/>
                  <a:gd name="connsiteX5" fmla="*/ 6133 w 5408077"/>
                  <a:gd name="connsiteY5" fmla="*/ 3433700 h 5291177"/>
                  <a:gd name="connsiteX6" fmla="*/ 4228 w 5408077"/>
                  <a:gd name="connsiteY6" fmla="*/ 3147937 h 5291177"/>
                  <a:gd name="connsiteX7" fmla="*/ 2714650 w 5408077"/>
                  <a:gd name="connsiteY7" fmla="*/ 616820 h 5291177"/>
                  <a:gd name="connsiteX0" fmla="*/ 4228 w 5408077"/>
                  <a:gd name="connsiteY0" fmla="*/ 3147937 h 5291177"/>
                  <a:gd name="connsiteX1" fmla="*/ 3279557 w 5408077"/>
                  <a:gd name="connsiteY1" fmla="*/ 0 h 5291177"/>
                  <a:gd name="connsiteX2" fmla="*/ 5402161 w 5408077"/>
                  <a:gd name="connsiteY2" fmla="*/ 619 h 5291177"/>
                  <a:gd name="connsiteX3" fmla="*/ 5408077 w 5408077"/>
                  <a:gd name="connsiteY3" fmla="*/ 5287959 h 5291177"/>
                  <a:gd name="connsiteX4" fmla="*/ 3642779 w 5408077"/>
                  <a:gd name="connsiteY4" fmla="*/ 5291177 h 5291177"/>
                  <a:gd name="connsiteX5" fmla="*/ 6133 w 5408077"/>
                  <a:gd name="connsiteY5" fmla="*/ 3433700 h 5291177"/>
                  <a:gd name="connsiteX6" fmla="*/ 4228 w 5408077"/>
                  <a:gd name="connsiteY6" fmla="*/ 3147937 h 5291177"/>
                  <a:gd name="connsiteX0" fmla="*/ 2599110 w 5401999"/>
                  <a:gd name="connsiteY0" fmla="*/ 717639 h 5291177"/>
                  <a:gd name="connsiteX1" fmla="*/ 3273479 w 5401999"/>
                  <a:gd name="connsiteY1" fmla="*/ 0 h 5291177"/>
                  <a:gd name="connsiteX2" fmla="*/ 5396083 w 5401999"/>
                  <a:gd name="connsiteY2" fmla="*/ 619 h 5291177"/>
                  <a:gd name="connsiteX3" fmla="*/ 5401999 w 5401999"/>
                  <a:gd name="connsiteY3" fmla="*/ 5287959 h 5291177"/>
                  <a:gd name="connsiteX4" fmla="*/ 3636701 w 5401999"/>
                  <a:gd name="connsiteY4" fmla="*/ 5291177 h 5291177"/>
                  <a:gd name="connsiteX5" fmla="*/ 55 w 5401999"/>
                  <a:gd name="connsiteY5" fmla="*/ 3433700 h 5291177"/>
                  <a:gd name="connsiteX6" fmla="*/ 2599110 w 5401999"/>
                  <a:gd name="connsiteY6" fmla="*/ 717639 h 5291177"/>
                  <a:gd name="connsiteX0" fmla="*/ 2789056 w 5591945"/>
                  <a:gd name="connsiteY0" fmla="*/ 717639 h 5291177"/>
                  <a:gd name="connsiteX1" fmla="*/ 3463425 w 5591945"/>
                  <a:gd name="connsiteY1" fmla="*/ 0 h 5291177"/>
                  <a:gd name="connsiteX2" fmla="*/ 5586029 w 5591945"/>
                  <a:gd name="connsiteY2" fmla="*/ 619 h 5291177"/>
                  <a:gd name="connsiteX3" fmla="*/ 5591945 w 5591945"/>
                  <a:gd name="connsiteY3" fmla="*/ 5287959 h 5291177"/>
                  <a:gd name="connsiteX4" fmla="*/ 3826647 w 5591945"/>
                  <a:gd name="connsiteY4" fmla="*/ 5291177 h 5291177"/>
                  <a:gd name="connsiteX5" fmla="*/ 190001 w 5591945"/>
                  <a:gd name="connsiteY5" fmla="*/ 3433700 h 5291177"/>
                  <a:gd name="connsiteX6" fmla="*/ 750705 w 5591945"/>
                  <a:gd name="connsiteY6" fmla="*/ 2779784 h 5291177"/>
                  <a:gd name="connsiteX7" fmla="*/ 2789056 w 5591945"/>
                  <a:gd name="connsiteY7" fmla="*/ 717639 h 5291177"/>
                  <a:gd name="connsiteX0" fmla="*/ 2633703 w 5436592"/>
                  <a:gd name="connsiteY0" fmla="*/ 717639 h 5291177"/>
                  <a:gd name="connsiteX1" fmla="*/ 3308072 w 5436592"/>
                  <a:gd name="connsiteY1" fmla="*/ 0 h 5291177"/>
                  <a:gd name="connsiteX2" fmla="*/ 5430676 w 5436592"/>
                  <a:gd name="connsiteY2" fmla="*/ 619 h 5291177"/>
                  <a:gd name="connsiteX3" fmla="*/ 5436592 w 5436592"/>
                  <a:gd name="connsiteY3" fmla="*/ 5287959 h 5291177"/>
                  <a:gd name="connsiteX4" fmla="*/ 3671294 w 5436592"/>
                  <a:gd name="connsiteY4" fmla="*/ 5291177 h 5291177"/>
                  <a:gd name="connsiteX5" fmla="*/ 34648 w 5436592"/>
                  <a:gd name="connsiteY5" fmla="*/ 3433700 h 5291177"/>
                  <a:gd name="connsiteX6" fmla="*/ 5294352 w 5436592"/>
                  <a:gd name="connsiteY6" fmla="*/ 1317486 h 5291177"/>
                  <a:gd name="connsiteX7" fmla="*/ 2633703 w 5436592"/>
                  <a:gd name="connsiteY7" fmla="*/ 717639 h 5291177"/>
                  <a:gd name="connsiteX0" fmla="*/ 2633703 w 5436592"/>
                  <a:gd name="connsiteY0" fmla="*/ 717639 h 5291177"/>
                  <a:gd name="connsiteX1" fmla="*/ 3308072 w 5436592"/>
                  <a:gd name="connsiteY1" fmla="*/ 0 h 5291177"/>
                  <a:gd name="connsiteX2" fmla="*/ 5430676 w 5436592"/>
                  <a:gd name="connsiteY2" fmla="*/ 619 h 5291177"/>
                  <a:gd name="connsiteX3" fmla="*/ 5436592 w 5436592"/>
                  <a:gd name="connsiteY3" fmla="*/ 5287959 h 5291177"/>
                  <a:gd name="connsiteX4" fmla="*/ 3671294 w 5436592"/>
                  <a:gd name="connsiteY4" fmla="*/ 5291177 h 5291177"/>
                  <a:gd name="connsiteX5" fmla="*/ 34648 w 5436592"/>
                  <a:gd name="connsiteY5" fmla="*/ 3433700 h 5291177"/>
                  <a:gd name="connsiteX6" fmla="*/ 5294352 w 5436592"/>
                  <a:gd name="connsiteY6" fmla="*/ 1317486 h 5291177"/>
                  <a:gd name="connsiteX7" fmla="*/ 2633703 w 5436592"/>
                  <a:gd name="connsiteY7" fmla="*/ 717639 h 5291177"/>
                  <a:gd name="connsiteX0" fmla="*/ 2633703 w 5436592"/>
                  <a:gd name="connsiteY0" fmla="*/ 717639 h 5291177"/>
                  <a:gd name="connsiteX1" fmla="*/ 3308072 w 5436592"/>
                  <a:gd name="connsiteY1" fmla="*/ 0 h 5291177"/>
                  <a:gd name="connsiteX2" fmla="*/ 5430676 w 5436592"/>
                  <a:gd name="connsiteY2" fmla="*/ 619 h 5291177"/>
                  <a:gd name="connsiteX3" fmla="*/ 5436592 w 5436592"/>
                  <a:gd name="connsiteY3" fmla="*/ 5287959 h 5291177"/>
                  <a:gd name="connsiteX4" fmla="*/ 3671294 w 5436592"/>
                  <a:gd name="connsiteY4" fmla="*/ 5291177 h 5291177"/>
                  <a:gd name="connsiteX5" fmla="*/ 34648 w 5436592"/>
                  <a:gd name="connsiteY5" fmla="*/ 3433700 h 5291177"/>
                  <a:gd name="connsiteX6" fmla="*/ 5294352 w 5436592"/>
                  <a:gd name="connsiteY6" fmla="*/ 1317486 h 5291177"/>
                  <a:gd name="connsiteX7" fmla="*/ 2633703 w 5436592"/>
                  <a:gd name="connsiteY7" fmla="*/ 717639 h 5291177"/>
                  <a:gd name="connsiteX0" fmla="*/ 2633703 w 5436592"/>
                  <a:gd name="connsiteY0" fmla="*/ 717639 h 5291177"/>
                  <a:gd name="connsiteX1" fmla="*/ 3308072 w 5436592"/>
                  <a:gd name="connsiteY1" fmla="*/ 0 h 5291177"/>
                  <a:gd name="connsiteX2" fmla="*/ 5430676 w 5436592"/>
                  <a:gd name="connsiteY2" fmla="*/ 619 h 5291177"/>
                  <a:gd name="connsiteX3" fmla="*/ 5436592 w 5436592"/>
                  <a:gd name="connsiteY3" fmla="*/ 5287959 h 5291177"/>
                  <a:gd name="connsiteX4" fmla="*/ 3671294 w 5436592"/>
                  <a:gd name="connsiteY4" fmla="*/ 5291177 h 5291177"/>
                  <a:gd name="connsiteX5" fmla="*/ 34648 w 5436592"/>
                  <a:gd name="connsiteY5" fmla="*/ 3433700 h 5291177"/>
                  <a:gd name="connsiteX6" fmla="*/ 5294352 w 5436592"/>
                  <a:gd name="connsiteY6" fmla="*/ 1317486 h 5291177"/>
                  <a:gd name="connsiteX7" fmla="*/ 2633703 w 5436592"/>
                  <a:gd name="connsiteY7" fmla="*/ 717639 h 5291177"/>
                  <a:gd name="connsiteX0" fmla="*/ 2633703 w 5436592"/>
                  <a:gd name="connsiteY0" fmla="*/ 717639 h 5291177"/>
                  <a:gd name="connsiteX1" fmla="*/ 3308072 w 5436592"/>
                  <a:gd name="connsiteY1" fmla="*/ 0 h 5291177"/>
                  <a:gd name="connsiteX2" fmla="*/ 5430676 w 5436592"/>
                  <a:gd name="connsiteY2" fmla="*/ 619 h 5291177"/>
                  <a:gd name="connsiteX3" fmla="*/ 5436592 w 5436592"/>
                  <a:gd name="connsiteY3" fmla="*/ 5287959 h 5291177"/>
                  <a:gd name="connsiteX4" fmla="*/ 3671294 w 5436592"/>
                  <a:gd name="connsiteY4" fmla="*/ 5291177 h 5291177"/>
                  <a:gd name="connsiteX5" fmla="*/ 34648 w 5436592"/>
                  <a:gd name="connsiteY5" fmla="*/ 3433700 h 5291177"/>
                  <a:gd name="connsiteX6" fmla="*/ 5294352 w 5436592"/>
                  <a:gd name="connsiteY6" fmla="*/ 1317486 h 5291177"/>
                  <a:gd name="connsiteX7" fmla="*/ 2633703 w 5436592"/>
                  <a:gd name="connsiteY7" fmla="*/ 717639 h 5291177"/>
                  <a:gd name="connsiteX0" fmla="*/ 2633458 w 5436347"/>
                  <a:gd name="connsiteY0" fmla="*/ 717639 h 5291177"/>
                  <a:gd name="connsiteX1" fmla="*/ 3307827 w 5436347"/>
                  <a:gd name="connsiteY1" fmla="*/ 0 h 5291177"/>
                  <a:gd name="connsiteX2" fmla="*/ 5430431 w 5436347"/>
                  <a:gd name="connsiteY2" fmla="*/ 619 h 5291177"/>
                  <a:gd name="connsiteX3" fmla="*/ 5436347 w 5436347"/>
                  <a:gd name="connsiteY3" fmla="*/ 5287959 h 5291177"/>
                  <a:gd name="connsiteX4" fmla="*/ 3671049 w 5436347"/>
                  <a:gd name="connsiteY4" fmla="*/ 5291177 h 5291177"/>
                  <a:gd name="connsiteX5" fmla="*/ 34403 w 5436347"/>
                  <a:gd name="connsiteY5" fmla="*/ 3433700 h 5291177"/>
                  <a:gd name="connsiteX6" fmla="*/ 5334747 w 5436347"/>
                  <a:gd name="connsiteY6" fmla="*/ 1209358 h 5291177"/>
                  <a:gd name="connsiteX7" fmla="*/ 2633458 w 5436347"/>
                  <a:gd name="connsiteY7" fmla="*/ 717639 h 5291177"/>
                  <a:gd name="connsiteX0" fmla="*/ 0 w 2802889"/>
                  <a:gd name="connsiteY0" fmla="*/ 717639 h 5291177"/>
                  <a:gd name="connsiteX1" fmla="*/ 674369 w 2802889"/>
                  <a:gd name="connsiteY1" fmla="*/ 0 h 5291177"/>
                  <a:gd name="connsiteX2" fmla="*/ 2796973 w 2802889"/>
                  <a:gd name="connsiteY2" fmla="*/ 619 h 5291177"/>
                  <a:gd name="connsiteX3" fmla="*/ 2802889 w 2802889"/>
                  <a:gd name="connsiteY3" fmla="*/ 5287959 h 5291177"/>
                  <a:gd name="connsiteX4" fmla="*/ 1037591 w 2802889"/>
                  <a:gd name="connsiteY4" fmla="*/ 5291177 h 5291177"/>
                  <a:gd name="connsiteX5" fmla="*/ 570865 w 2802889"/>
                  <a:gd name="connsiteY5" fmla="*/ 5009275 h 5291177"/>
                  <a:gd name="connsiteX6" fmla="*/ 2701289 w 2802889"/>
                  <a:gd name="connsiteY6" fmla="*/ 1209358 h 5291177"/>
                  <a:gd name="connsiteX7" fmla="*/ 0 w 2802889"/>
                  <a:gd name="connsiteY7" fmla="*/ 717639 h 5291177"/>
                  <a:gd name="connsiteX0" fmla="*/ 0 w 2802889"/>
                  <a:gd name="connsiteY0" fmla="*/ 717639 h 5287959"/>
                  <a:gd name="connsiteX1" fmla="*/ 674369 w 2802889"/>
                  <a:gd name="connsiteY1" fmla="*/ 0 h 5287959"/>
                  <a:gd name="connsiteX2" fmla="*/ 2796973 w 2802889"/>
                  <a:gd name="connsiteY2" fmla="*/ 619 h 5287959"/>
                  <a:gd name="connsiteX3" fmla="*/ 2802889 w 2802889"/>
                  <a:gd name="connsiteY3" fmla="*/ 5287959 h 5287959"/>
                  <a:gd name="connsiteX4" fmla="*/ 570865 w 2802889"/>
                  <a:gd name="connsiteY4" fmla="*/ 5009275 h 5287959"/>
                  <a:gd name="connsiteX5" fmla="*/ 2701289 w 2802889"/>
                  <a:gd name="connsiteY5" fmla="*/ 1209358 h 5287959"/>
                  <a:gd name="connsiteX6" fmla="*/ 0 w 2802889"/>
                  <a:gd name="connsiteY6" fmla="*/ 717639 h 5287959"/>
                  <a:gd name="connsiteX0" fmla="*/ 0 w 2802889"/>
                  <a:gd name="connsiteY0" fmla="*/ 717639 h 5287959"/>
                  <a:gd name="connsiteX1" fmla="*/ 674369 w 2802889"/>
                  <a:gd name="connsiteY1" fmla="*/ 0 h 5287959"/>
                  <a:gd name="connsiteX2" fmla="*/ 2796973 w 2802889"/>
                  <a:gd name="connsiteY2" fmla="*/ 619 h 5287959"/>
                  <a:gd name="connsiteX3" fmla="*/ 2802889 w 2802889"/>
                  <a:gd name="connsiteY3" fmla="*/ 5287959 h 5287959"/>
                  <a:gd name="connsiteX4" fmla="*/ 2750185 w 2802889"/>
                  <a:gd name="connsiteY4" fmla="*/ 4988679 h 5287959"/>
                  <a:gd name="connsiteX5" fmla="*/ 2701289 w 2802889"/>
                  <a:gd name="connsiteY5" fmla="*/ 1209358 h 5287959"/>
                  <a:gd name="connsiteX6" fmla="*/ 0 w 2802889"/>
                  <a:gd name="connsiteY6" fmla="*/ 717639 h 5287959"/>
                  <a:gd name="connsiteX0" fmla="*/ 0 w 2802889"/>
                  <a:gd name="connsiteY0" fmla="*/ 717639 h 5318211"/>
                  <a:gd name="connsiteX1" fmla="*/ 674369 w 2802889"/>
                  <a:gd name="connsiteY1" fmla="*/ 0 h 5318211"/>
                  <a:gd name="connsiteX2" fmla="*/ 2796973 w 2802889"/>
                  <a:gd name="connsiteY2" fmla="*/ 619 h 5318211"/>
                  <a:gd name="connsiteX3" fmla="*/ 2802889 w 2802889"/>
                  <a:gd name="connsiteY3" fmla="*/ 5287959 h 5318211"/>
                  <a:gd name="connsiteX4" fmla="*/ 1043305 w 2802889"/>
                  <a:gd name="connsiteY4" fmla="*/ 5318211 h 5318211"/>
                  <a:gd name="connsiteX5" fmla="*/ 2701289 w 2802889"/>
                  <a:gd name="connsiteY5" fmla="*/ 1209358 h 5318211"/>
                  <a:gd name="connsiteX6" fmla="*/ 0 w 2802889"/>
                  <a:gd name="connsiteY6" fmla="*/ 717639 h 5318211"/>
                  <a:gd name="connsiteX0" fmla="*/ 0 w 2802889"/>
                  <a:gd name="connsiteY0" fmla="*/ 717639 h 5318211"/>
                  <a:gd name="connsiteX1" fmla="*/ 674369 w 2802889"/>
                  <a:gd name="connsiteY1" fmla="*/ 0 h 5318211"/>
                  <a:gd name="connsiteX2" fmla="*/ 2796973 w 2802889"/>
                  <a:gd name="connsiteY2" fmla="*/ 619 h 5318211"/>
                  <a:gd name="connsiteX3" fmla="*/ 2802889 w 2802889"/>
                  <a:gd name="connsiteY3" fmla="*/ 5287959 h 5318211"/>
                  <a:gd name="connsiteX4" fmla="*/ 1043305 w 2802889"/>
                  <a:gd name="connsiteY4" fmla="*/ 5318211 h 5318211"/>
                  <a:gd name="connsiteX5" fmla="*/ 1121408 w 2802889"/>
                  <a:gd name="connsiteY5" fmla="*/ 4272975 h 5318211"/>
                  <a:gd name="connsiteX6" fmla="*/ 2701289 w 2802889"/>
                  <a:gd name="connsiteY6" fmla="*/ 1209358 h 5318211"/>
                  <a:gd name="connsiteX7" fmla="*/ 0 w 2802889"/>
                  <a:gd name="connsiteY7" fmla="*/ 717639 h 5318211"/>
                  <a:gd name="connsiteX0" fmla="*/ 0 w 2802889"/>
                  <a:gd name="connsiteY0" fmla="*/ 717639 h 5362156"/>
                  <a:gd name="connsiteX1" fmla="*/ 674369 w 2802889"/>
                  <a:gd name="connsiteY1" fmla="*/ 0 h 5362156"/>
                  <a:gd name="connsiteX2" fmla="*/ 2796973 w 2802889"/>
                  <a:gd name="connsiteY2" fmla="*/ 619 h 5362156"/>
                  <a:gd name="connsiteX3" fmla="*/ 2802889 w 2802889"/>
                  <a:gd name="connsiteY3" fmla="*/ 5287959 h 5362156"/>
                  <a:gd name="connsiteX4" fmla="*/ 1043305 w 2802889"/>
                  <a:gd name="connsiteY4" fmla="*/ 5318211 h 5362156"/>
                  <a:gd name="connsiteX5" fmla="*/ 552448 w 2802889"/>
                  <a:gd name="connsiteY5" fmla="*/ 5004124 h 5362156"/>
                  <a:gd name="connsiteX6" fmla="*/ 2701289 w 2802889"/>
                  <a:gd name="connsiteY6" fmla="*/ 1209358 h 5362156"/>
                  <a:gd name="connsiteX7" fmla="*/ 0 w 2802889"/>
                  <a:gd name="connsiteY7" fmla="*/ 717639 h 5362156"/>
                  <a:gd name="connsiteX0" fmla="*/ 0 w 2802889"/>
                  <a:gd name="connsiteY0" fmla="*/ 717639 h 5362156"/>
                  <a:gd name="connsiteX1" fmla="*/ 674369 w 2802889"/>
                  <a:gd name="connsiteY1" fmla="*/ 0 h 5362156"/>
                  <a:gd name="connsiteX2" fmla="*/ 2796973 w 2802889"/>
                  <a:gd name="connsiteY2" fmla="*/ 619 h 5362156"/>
                  <a:gd name="connsiteX3" fmla="*/ 2802889 w 2802889"/>
                  <a:gd name="connsiteY3" fmla="*/ 5287959 h 5362156"/>
                  <a:gd name="connsiteX4" fmla="*/ 1043305 w 2802889"/>
                  <a:gd name="connsiteY4" fmla="*/ 5318211 h 5362156"/>
                  <a:gd name="connsiteX5" fmla="*/ 552448 w 2802889"/>
                  <a:gd name="connsiteY5" fmla="*/ 5004124 h 5362156"/>
                  <a:gd name="connsiteX6" fmla="*/ 1243328 w 2802889"/>
                  <a:gd name="connsiteY6" fmla="*/ 3881655 h 5362156"/>
                  <a:gd name="connsiteX7" fmla="*/ 2701289 w 2802889"/>
                  <a:gd name="connsiteY7" fmla="*/ 1209358 h 5362156"/>
                  <a:gd name="connsiteX8" fmla="*/ 0 w 2802889"/>
                  <a:gd name="connsiteY8" fmla="*/ 717639 h 5362156"/>
                  <a:gd name="connsiteX0" fmla="*/ 0 w 2833283"/>
                  <a:gd name="connsiteY0" fmla="*/ 717639 h 5362156"/>
                  <a:gd name="connsiteX1" fmla="*/ 674369 w 2833283"/>
                  <a:gd name="connsiteY1" fmla="*/ 0 h 5362156"/>
                  <a:gd name="connsiteX2" fmla="*/ 2796973 w 2833283"/>
                  <a:gd name="connsiteY2" fmla="*/ 619 h 5362156"/>
                  <a:gd name="connsiteX3" fmla="*/ 2802889 w 2833283"/>
                  <a:gd name="connsiteY3" fmla="*/ 5287959 h 5362156"/>
                  <a:gd name="connsiteX4" fmla="*/ 1043305 w 2833283"/>
                  <a:gd name="connsiteY4" fmla="*/ 5318211 h 5362156"/>
                  <a:gd name="connsiteX5" fmla="*/ 552448 w 2833283"/>
                  <a:gd name="connsiteY5" fmla="*/ 5004124 h 5362156"/>
                  <a:gd name="connsiteX6" fmla="*/ 2528568 w 2833283"/>
                  <a:gd name="connsiteY6" fmla="*/ 4829059 h 5362156"/>
                  <a:gd name="connsiteX7" fmla="*/ 2701289 w 2833283"/>
                  <a:gd name="connsiteY7" fmla="*/ 1209358 h 5362156"/>
                  <a:gd name="connsiteX8" fmla="*/ 0 w 2833283"/>
                  <a:gd name="connsiteY8" fmla="*/ 717639 h 5362156"/>
                  <a:gd name="connsiteX0" fmla="*/ 0 w 2802889"/>
                  <a:gd name="connsiteY0" fmla="*/ 717639 h 5362156"/>
                  <a:gd name="connsiteX1" fmla="*/ 674369 w 2802889"/>
                  <a:gd name="connsiteY1" fmla="*/ 0 h 5362156"/>
                  <a:gd name="connsiteX2" fmla="*/ 2796973 w 2802889"/>
                  <a:gd name="connsiteY2" fmla="*/ 619 h 5362156"/>
                  <a:gd name="connsiteX3" fmla="*/ 2802889 w 2802889"/>
                  <a:gd name="connsiteY3" fmla="*/ 5287959 h 5362156"/>
                  <a:gd name="connsiteX4" fmla="*/ 1043305 w 2802889"/>
                  <a:gd name="connsiteY4" fmla="*/ 5318211 h 5362156"/>
                  <a:gd name="connsiteX5" fmla="*/ 552448 w 2802889"/>
                  <a:gd name="connsiteY5" fmla="*/ 5004124 h 5362156"/>
                  <a:gd name="connsiteX6" fmla="*/ 2528568 w 2802889"/>
                  <a:gd name="connsiteY6" fmla="*/ 4829059 h 5362156"/>
                  <a:gd name="connsiteX7" fmla="*/ 2701289 w 2802889"/>
                  <a:gd name="connsiteY7" fmla="*/ 1209358 h 5362156"/>
                  <a:gd name="connsiteX8" fmla="*/ 0 w 2802889"/>
                  <a:gd name="connsiteY8" fmla="*/ 717639 h 5362156"/>
                  <a:gd name="connsiteX0" fmla="*/ 0 w 2802889"/>
                  <a:gd name="connsiteY0" fmla="*/ 717639 h 5362156"/>
                  <a:gd name="connsiteX1" fmla="*/ 674369 w 2802889"/>
                  <a:gd name="connsiteY1" fmla="*/ 0 h 5362156"/>
                  <a:gd name="connsiteX2" fmla="*/ 2796973 w 2802889"/>
                  <a:gd name="connsiteY2" fmla="*/ 619 h 5362156"/>
                  <a:gd name="connsiteX3" fmla="*/ 2802889 w 2802889"/>
                  <a:gd name="connsiteY3" fmla="*/ 5287959 h 5362156"/>
                  <a:gd name="connsiteX4" fmla="*/ 1043305 w 2802889"/>
                  <a:gd name="connsiteY4" fmla="*/ 5318211 h 5362156"/>
                  <a:gd name="connsiteX5" fmla="*/ 552448 w 2802889"/>
                  <a:gd name="connsiteY5" fmla="*/ 5004124 h 5362156"/>
                  <a:gd name="connsiteX6" fmla="*/ 2528568 w 2802889"/>
                  <a:gd name="connsiteY6" fmla="*/ 4829059 h 5362156"/>
                  <a:gd name="connsiteX7" fmla="*/ 2701289 w 2802889"/>
                  <a:gd name="connsiteY7" fmla="*/ 1209358 h 5362156"/>
                  <a:gd name="connsiteX8" fmla="*/ 0 w 2802889"/>
                  <a:gd name="connsiteY8" fmla="*/ 717639 h 5362156"/>
                  <a:gd name="connsiteX0" fmla="*/ 0 w 2797809"/>
                  <a:gd name="connsiteY0" fmla="*/ 717639 h 5362156"/>
                  <a:gd name="connsiteX1" fmla="*/ 674369 w 2797809"/>
                  <a:gd name="connsiteY1" fmla="*/ 0 h 5362156"/>
                  <a:gd name="connsiteX2" fmla="*/ 2796973 w 2797809"/>
                  <a:gd name="connsiteY2" fmla="*/ 619 h 5362156"/>
                  <a:gd name="connsiteX3" fmla="*/ 2797809 w 2797809"/>
                  <a:gd name="connsiteY3" fmla="*/ 5313704 h 5362156"/>
                  <a:gd name="connsiteX4" fmla="*/ 1043305 w 2797809"/>
                  <a:gd name="connsiteY4" fmla="*/ 5318211 h 5362156"/>
                  <a:gd name="connsiteX5" fmla="*/ 552448 w 2797809"/>
                  <a:gd name="connsiteY5" fmla="*/ 5004124 h 5362156"/>
                  <a:gd name="connsiteX6" fmla="*/ 2528568 w 2797809"/>
                  <a:gd name="connsiteY6" fmla="*/ 4829059 h 5362156"/>
                  <a:gd name="connsiteX7" fmla="*/ 2701289 w 2797809"/>
                  <a:gd name="connsiteY7" fmla="*/ 1209358 h 5362156"/>
                  <a:gd name="connsiteX8" fmla="*/ 0 w 2797809"/>
                  <a:gd name="connsiteY8" fmla="*/ 717639 h 5362156"/>
                  <a:gd name="connsiteX0" fmla="*/ 0 w 2796978"/>
                  <a:gd name="connsiteY0" fmla="*/ 717639 h 5362156"/>
                  <a:gd name="connsiteX1" fmla="*/ 674369 w 2796978"/>
                  <a:gd name="connsiteY1" fmla="*/ 0 h 5362156"/>
                  <a:gd name="connsiteX2" fmla="*/ 2796973 w 2796978"/>
                  <a:gd name="connsiteY2" fmla="*/ 619 h 5362156"/>
                  <a:gd name="connsiteX3" fmla="*/ 2787649 w 2796978"/>
                  <a:gd name="connsiteY3" fmla="*/ 5318853 h 5362156"/>
                  <a:gd name="connsiteX4" fmla="*/ 1043305 w 2796978"/>
                  <a:gd name="connsiteY4" fmla="*/ 5318211 h 5362156"/>
                  <a:gd name="connsiteX5" fmla="*/ 552448 w 2796978"/>
                  <a:gd name="connsiteY5" fmla="*/ 5004124 h 5362156"/>
                  <a:gd name="connsiteX6" fmla="*/ 2528568 w 2796978"/>
                  <a:gd name="connsiteY6" fmla="*/ 4829059 h 5362156"/>
                  <a:gd name="connsiteX7" fmla="*/ 2701289 w 2796978"/>
                  <a:gd name="connsiteY7" fmla="*/ 1209358 h 5362156"/>
                  <a:gd name="connsiteX8" fmla="*/ 0 w 2796978"/>
                  <a:gd name="connsiteY8" fmla="*/ 717639 h 5362156"/>
                  <a:gd name="connsiteX0" fmla="*/ 0 w 2796978"/>
                  <a:gd name="connsiteY0" fmla="*/ 717639 h 5318853"/>
                  <a:gd name="connsiteX1" fmla="*/ 674369 w 2796978"/>
                  <a:gd name="connsiteY1" fmla="*/ 0 h 5318853"/>
                  <a:gd name="connsiteX2" fmla="*/ 2796973 w 2796978"/>
                  <a:gd name="connsiteY2" fmla="*/ 619 h 5318853"/>
                  <a:gd name="connsiteX3" fmla="*/ 2787649 w 2796978"/>
                  <a:gd name="connsiteY3" fmla="*/ 5318853 h 5318853"/>
                  <a:gd name="connsiteX4" fmla="*/ 1043305 w 2796978"/>
                  <a:gd name="connsiteY4" fmla="*/ 5318211 h 5318853"/>
                  <a:gd name="connsiteX5" fmla="*/ 552448 w 2796978"/>
                  <a:gd name="connsiteY5" fmla="*/ 5004124 h 5318853"/>
                  <a:gd name="connsiteX6" fmla="*/ 2528568 w 2796978"/>
                  <a:gd name="connsiteY6" fmla="*/ 4829059 h 5318853"/>
                  <a:gd name="connsiteX7" fmla="*/ 2701289 w 2796978"/>
                  <a:gd name="connsiteY7" fmla="*/ 1209358 h 5318853"/>
                  <a:gd name="connsiteX8" fmla="*/ 0 w 2796978"/>
                  <a:gd name="connsiteY8" fmla="*/ 717639 h 5318853"/>
                  <a:gd name="connsiteX0" fmla="*/ 0 w 2796978"/>
                  <a:gd name="connsiteY0" fmla="*/ 717639 h 5318853"/>
                  <a:gd name="connsiteX1" fmla="*/ 674369 w 2796978"/>
                  <a:gd name="connsiteY1" fmla="*/ 0 h 5318853"/>
                  <a:gd name="connsiteX2" fmla="*/ 2796973 w 2796978"/>
                  <a:gd name="connsiteY2" fmla="*/ 619 h 5318853"/>
                  <a:gd name="connsiteX3" fmla="*/ 2787649 w 2796978"/>
                  <a:gd name="connsiteY3" fmla="*/ 5318853 h 5318853"/>
                  <a:gd name="connsiteX4" fmla="*/ 1043305 w 2796978"/>
                  <a:gd name="connsiteY4" fmla="*/ 5318211 h 5318853"/>
                  <a:gd name="connsiteX5" fmla="*/ 552448 w 2796978"/>
                  <a:gd name="connsiteY5" fmla="*/ 5004124 h 5318853"/>
                  <a:gd name="connsiteX6" fmla="*/ 2528568 w 2796978"/>
                  <a:gd name="connsiteY6" fmla="*/ 4829059 h 5318853"/>
                  <a:gd name="connsiteX7" fmla="*/ 2701289 w 2796978"/>
                  <a:gd name="connsiteY7" fmla="*/ 1209358 h 5318853"/>
                  <a:gd name="connsiteX8" fmla="*/ 0 w 2796978"/>
                  <a:gd name="connsiteY8" fmla="*/ 717639 h 5318853"/>
                  <a:gd name="connsiteX0" fmla="*/ 0 w 2796978"/>
                  <a:gd name="connsiteY0" fmla="*/ 717639 h 5318853"/>
                  <a:gd name="connsiteX1" fmla="*/ 674369 w 2796978"/>
                  <a:gd name="connsiteY1" fmla="*/ 0 h 5318853"/>
                  <a:gd name="connsiteX2" fmla="*/ 2796973 w 2796978"/>
                  <a:gd name="connsiteY2" fmla="*/ 619 h 5318853"/>
                  <a:gd name="connsiteX3" fmla="*/ 2787649 w 2796978"/>
                  <a:gd name="connsiteY3" fmla="*/ 5318853 h 5318853"/>
                  <a:gd name="connsiteX4" fmla="*/ 1043305 w 2796978"/>
                  <a:gd name="connsiteY4" fmla="*/ 5318211 h 5318853"/>
                  <a:gd name="connsiteX5" fmla="*/ 552448 w 2796978"/>
                  <a:gd name="connsiteY5" fmla="*/ 5004124 h 5318853"/>
                  <a:gd name="connsiteX6" fmla="*/ 2574288 w 2796978"/>
                  <a:gd name="connsiteY6" fmla="*/ 4484081 h 5318853"/>
                  <a:gd name="connsiteX7" fmla="*/ 2701289 w 2796978"/>
                  <a:gd name="connsiteY7" fmla="*/ 1209358 h 5318853"/>
                  <a:gd name="connsiteX8" fmla="*/ 0 w 2796978"/>
                  <a:gd name="connsiteY8" fmla="*/ 717639 h 5318853"/>
                  <a:gd name="connsiteX0" fmla="*/ 0 w 2802547"/>
                  <a:gd name="connsiteY0" fmla="*/ 717639 h 5318853"/>
                  <a:gd name="connsiteX1" fmla="*/ 674369 w 2802547"/>
                  <a:gd name="connsiteY1" fmla="*/ 0 h 5318853"/>
                  <a:gd name="connsiteX2" fmla="*/ 2796973 w 2802547"/>
                  <a:gd name="connsiteY2" fmla="*/ 619 h 5318853"/>
                  <a:gd name="connsiteX3" fmla="*/ 2787649 w 2802547"/>
                  <a:gd name="connsiteY3" fmla="*/ 5318853 h 5318853"/>
                  <a:gd name="connsiteX4" fmla="*/ 1043305 w 2802547"/>
                  <a:gd name="connsiteY4" fmla="*/ 5318211 h 5318853"/>
                  <a:gd name="connsiteX5" fmla="*/ 552448 w 2802547"/>
                  <a:gd name="connsiteY5" fmla="*/ 5004124 h 5318853"/>
                  <a:gd name="connsiteX6" fmla="*/ 2722878 w 2802547"/>
                  <a:gd name="connsiteY6" fmla="*/ 4534283 h 5318853"/>
                  <a:gd name="connsiteX7" fmla="*/ 2701289 w 2802547"/>
                  <a:gd name="connsiteY7" fmla="*/ 1209358 h 5318853"/>
                  <a:gd name="connsiteX8" fmla="*/ 0 w 2802547"/>
                  <a:gd name="connsiteY8" fmla="*/ 717639 h 5318853"/>
                  <a:gd name="connsiteX0" fmla="*/ 0 w 2800604"/>
                  <a:gd name="connsiteY0" fmla="*/ 717639 h 5318853"/>
                  <a:gd name="connsiteX1" fmla="*/ 674369 w 2800604"/>
                  <a:gd name="connsiteY1" fmla="*/ 0 h 5318853"/>
                  <a:gd name="connsiteX2" fmla="*/ 2796973 w 2800604"/>
                  <a:gd name="connsiteY2" fmla="*/ 619 h 5318853"/>
                  <a:gd name="connsiteX3" fmla="*/ 2787649 w 2800604"/>
                  <a:gd name="connsiteY3" fmla="*/ 5318853 h 5318853"/>
                  <a:gd name="connsiteX4" fmla="*/ 1043305 w 2800604"/>
                  <a:gd name="connsiteY4" fmla="*/ 5318211 h 5318853"/>
                  <a:gd name="connsiteX5" fmla="*/ 552448 w 2800604"/>
                  <a:gd name="connsiteY5" fmla="*/ 5004124 h 5318853"/>
                  <a:gd name="connsiteX6" fmla="*/ 2722878 w 2800604"/>
                  <a:gd name="connsiteY6" fmla="*/ 4534283 h 5318853"/>
                  <a:gd name="connsiteX7" fmla="*/ 2701289 w 2800604"/>
                  <a:gd name="connsiteY7" fmla="*/ 1209358 h 5318853"/>
                  <a:gd name="connsiteX8" fmla="*/ 0 w 2800604"/>
                  <a:gd name="connsiteY8" fmla="*/ 717639 h 5318853"/>
                  <a:gd name="connsiteX0" fmla="*/ 0 w 2800604"/>
                  <a:gd name="connsiteY0" fmla="*/ 717639 h 5318853"/>
                  <a:gd name="connsiteX1" fmla="*/ 674369 w 2800604"/>
                  <a:gd name="connsiteY1" fmla="*/ 0 h 5318853"/>
                  <a:gd name="connsiteX2" fmla="*/ 2796973 w 2800604"/>
                  <a:gd name="connsiteY2" fmla="*/ 619 h 5318853"/>
                  <a:gd name="connsiteX3" fmla="*/ 2787649 w 2800604"/>
                  <a:gd name="connsiteY3" fmla="*/ 5318853 h 5318853"/>
                  <a:gd name="connsiteX4" fmla="*/ 1043305 w 2800604"/>
                  <a:gd name="connsiteY4" fmla="*/ 5318211 h 5318853"/>
                  <a:gd name="connsiteX5" fmla="*/ 552448 w 2800604"/>
                  <a:gd name="connsiteY5" fmla="*/ 5004124 h 5318853"/>
                  <a:gd name="connsiteX6" fmla="*/ 2722878 w 2800604"/>
                  <a:gd name="connsiteY6" fmla="*/ 4534283 h 5318853"/>
                  <a:gd name="connsiteX7" fmla="*/ 2701289 w 2800604"/>
                  <a:gd name="connsiteY7" fmla="*/ 1209358 h 5318853"/>
                  <a:gd name="connsiteX8" fmla="*/ 0 w 2800604"/>
                  <a:gd name="connsiteY8" fmla="*/ 717639 h 5318853"/>
                  <a:gd name="connsiteX0" fmla="*/ 0 w 2800604"/>
                  <a:gd name="connsiteY0" fmla="*/ 717639 h 5318853"/>
                  <a:gd name="connsiteX1" fmla="*/ 674369 w 2800604"/>
                  <a:gd name="connsiteY1" fmla="*/ 0 h 5318853"/>
                  <a:gd name="connsiteX2" fmla="*/ 2796973 w 2800604"/>
                  <a:gd name="connsiteY2" fmla="*/ 619 h 5318853"/>
                  <a:gd name="connsiteX3" fmla="*/ 2787649 w 2800604"/>
                  <a:gd name="connsiteY3" fmla="*/ 5318853 h 5318853"/>
                  <a:gd name="connsiteX4" fmla="*/ 1043305 w 2800604"/>
                  <a:gd name="connsiteY4" fmla="*/ 5318211 h 5318853"/>
                  <a:gd name="connsiteX5" fmla="*/ 552448 w 2800604"/>
                  <a:gd name="connsiteY5" fmla="*/ 5004124 h 5318853"/>
                  <a:gd name="connsiteX6" fmla="*/ 2722878 w 2800604"/>
                  <a:gd name="connsiteY6" fmla="*/ 4534283 h 5318853"/>
                  <a:gd name="connsiteX7" fmla="*/ 2701289 w 2800604"/>
                  <a:gd name="connsiteY7" fmla="*/ 1209358 h 5318853"/>
                  <a:gd name="connsiteX8" fmla="*/ 0 w 2800604"/>
                  <a:gd name="connsiteY8" fmla="*/ 717639 h 5318853"/>
                  <a:gd name="connsiteX0" fmla="*/ 0 w 2800604"/>
                  <a:gd name="connsiteY0" fmla="*/ 717639 h 5318853"/>
                  <a:gd name="connsiteX1" fmla="*/ 674369 w 2800604"/>
                  <a:gd name="connsiteY1" fmla="*/ 0 h 5318853"/>
                  <a:gd name="connsiteX2" fmla="*/ 2796973 w 2800604"/>
                  <a:gd name="connsiteY2" fmla="*/ 619 h 5318853"/>
                  <a:gd name="connsiteX3" fmla="*/ 2787649 w 2800604"/>
                  <a:gd name="connsiteY3" fmla="*/ 5318853 h 5318853"/>
                  <a:gd name="connsiteX4" fmla="*/ 1043305 w 2800604"/>
                  <a:gd name="connsiteY4" fmla="*/ 5318211 h 5318853"/>
                  <a:gd name="connsiteX5" fmla="*/ 552448 w 2800604"/>
                  <a:gd name="connsiteY5" fmla="*/ 5004124 h 5318853"/>
                  <a:gd name="connsiteX6" fmla="*/ 2722878 w 2800604"/>
                  <a:gd name="connsiteY6" fmla="*/ 4534283 h 5318853"/>
                  <a:gd name="connsiteX7" fmla="*/ 2701289 w 2800604"/>
                  <a:gd name="connsiteY7" fmla="*/ 1209358 h 5318853"/>
                  <a:gd name="connsiteX8" fmla="*/ 0 w 2800604"/>
                  <a:gd name="connsiteY8" fmla="*/ 717639 h 5318853"/>
                  <a:gd name="connsiteX0" fmla="*/ 0 w 2800604"/>
                  <a:gd name="connsiteY0" fmla="*/ 717639 h 5318853"/>
                  <a:gd name="connsiteX1" fmla="*/ 674369 w 2800604"/>
                  <a:gd name="connsiteY1" fmla="*/ 0 h 5318853"/>
                  <a:gd name="connsiteX2" fmla="*/ 2796973 w 2800604"/>
                  <a:gd name="connsiteY2" fmla="*/ 619 h 5318853"/>
                  <a:gd name="connsiteX3" fmla="*/ 2787649 w 2800604"/>
                  <a:gd name="connsiteY3" fmla="*/ 5318853 h 5318853"/>
                  <a:gd name="connsiteX4" fmla="*/ 1043305 w 2800604"/>
                  <a:gd name="connsiteY4" fmla="*/ 5318211 h 5318853"/>
                  <a:gd name="connsiteX5" fmla="*/ 552448 w 2800604"/>
                  <a:gd name="connsiteY5" fmla="*/ 5004124 h 5318853"/>
                  <a:gd name="connsiteX6" fmla="*/ 2722878 w 2800604"/>
                  <a:gd name="connsiteY6" fmla="*/ 4534283 h 5318853"/>
                  <a:gd name="connsiteX7" fmla="*/ 2701289 w 2800604"/>
                  <a:gd name="connsiteY7" fmla="*/ 1209358 h 5318853"/>
                  <a:gd name="connsiteX8" fmla="*/ 0 w 2800604"/>
                  <a:gd name="connsiteY8" fmla="*/ 717639 h 5318853"/>
                  <a:gd name="connsiteX0" fmla="*/ 0 w 2263394"/>
                  <a:gd name="connsiteY0" fmla="*/ 222922 h 5399530"/>
                  <a:gd name="connsiteX1" fmla="*/ 137159 w 2263394"/>
                  <a:gd name="connsiteY1" fmla="*/ 80677 h 5399530"/>
                  <a:gd name="connsiteX2" fmla="*/ 2259763 w 2263394"/>
                  <a:gd name="connsiteY2" fmla="*/ 81296 h 5399530"/>
                  <a:gd name="connsiteX3" fmla="*/ 2250439 w 2263394"/>
                  <a:gd name="connsiteY3" fmla="*/ 5399530 h 5399530"/>
                  <a:gd name="connsiteX4" fmla="*/ 506095 w 2263394"/>
                  <a:gd name="connsiteY4" fmla="*/ 5398888 h 5399530"/>
                  <a:gd name="connsiteX5" fmla="*/ 15238 w 2263394"/>
                  <a:gd name="connsiteY5" fmla="*/ 5084801 h 5399530"/>
                  <a:gd name="connsiteX6" fmla="*/ 2185668 w 2263394"/>
                  <a:gd name="connsiteY6" fmla="*/ 4614960 h 5399530"/>
                  <a:gd name="connsiteX7" fmla="*/ 2164079 w 2263394"/>
                  <a:gd name="connsiteY7" fmla="*/ 1290035 h 5399530"/>
                  <a:gd name="connsiteX8" fmla="*/ 0 w 2263394"/>
                  <a:gd name="connsiteY8" fmla="*/ 222922 h 5399530"/>
                  <a:gd name="connsiteX0" fmla="*/ 0 w 2274267"/>
                  <a:gd name="connsiteY0" fmla="*/ 222922 h 5399530"/>
                  <a:gd name="connsiteX1" fmla="*/ 137159 w 2274267"/>
                  <a:gd name="connsiteY1" fmla="*/ 80677 h 5399530"/>
                  <a:gd name="connsiteX2" fmla="*/ 2259763 w 2274267"/>
                  <a:gd name="connsiteY2" fmla="*/ 81296 h 5399530"/>
                  <a:gd name="connsiteX3" fmla="*/ 2250439 w 2274267"/>
                  <a:gd name="connsiteY3" fmla="*/ 5399530 h 5399530"/>
                  <a:gd name="connsiteX4" fmla="*/ 506095 w 2274267"/>
                  <a:gd name="connsiteY4" fmla="*/ 5398888 h 5399530"/>
                  <a:gd name="connsiteX5" fmla="*/ 15238 w 2274267"/>
                  <a:gd name="connsiteY5" fmla="*/ 5084801 h 5399530"/>
                  <a:gd name="connsiteX6" fmla="*/ 2185668 w 2274267"/>
                  <a:gd name="connsiteY6" fmla="*/ 4614960 h 5399530"/>
                  <a:gd name="connsiteX7" fmla="*/ 2179319 w 2274267"/>
                  <a:gd name="connsiteY7" fmla="*/ 224206 h 5399530"/>
                  <a:gd name="connsiteX8" fmla="*/ 0 w 2274267"/>
                  <a:gd name="connsiteY8" fmla="*/ 222922 h 5399530"/>
                  <a:gd name="connsiteX0" fmla="*/ 0 w 2259768"/>
                  <a:gd name="connsiteY0" fmla="*/ 222922 h 5399530"/>
                  <a:gd name="connsiteX1" fmla="*/ 137159 w 2259768"/>
                  <a:gd name="connsiteY1" fmla="*/ 80677 h 5399530"/>
                  <a:gd name="connsiteX2" fmla="*/ 2259763 w 2259768"/>
                  <a:gd name="connsiteY2" fmla="*/ 81296 h 5399530"/>
                  <a:gd name="connsiteX3" fmla="*/ 2250439 w 2259768"/>
                  <a:gd name="connsiteY3" fmla="*/ 5399530 h 5399530"/>
                  <a:gd name="connsiteX4" fmla="*/ 506095 w 2259768"/>
                  <a:gd name="connsiteY4" fmla="*/ 5398888 h 5399530"/>
                  <a:gd name="connsiteX5" fmla="*/ 15238 w 2259768"/>
                  <a:gd name="connsiteY5" fmla="*/ 5084801 h 5399530"/>
                  <a:gd name="connsiteX6" fmla="*/ 2185668 w 2259768"/>
                  <a:gd name="connsiteY6" fmla="*/ 4614960 h 5399530"/>
                  <a:gd name="connsiteX7" fmla="*/ 2179319 w 2259768"/>
                  <a:gd name="connsiteY7" fmla="*/ 224206 h 5399530"/>
                  <a:gd name="connsiteX8" fmla="*/ 0 w 2259768"/>
                  <a:gd name="connsiteY8" fmla="*/ 222922 h 5399530"/>
                  <a:gd name="connsiteX0" fmla="*/ 0 w 2259768"/>
                  <a:gd name="connsiteY0" fmla="*/ 222922 h 5399530"/>
                  <a:gd name="connsiteX1" fmla="*/ 137159 w 2259768"/>
                  <a:gd name="connsiteY1" fmla="*/ 80677 h 5399530"/>
                  <a:gd name="connsiteX2" fmla="*/ 1751328 w 2259768"/>
                  <a:gd name="connsiteY2" fmla="*/ 78748 h 5399530"/>
                  <a:gd name="connsiteX3" fmla="*/ 2259763 w 2259768"/>
                  <a:gd name="connsiteY3" fmla="*/ 81296 h 5399530"/>
                  <a:gd name="connsiteX4" fmla="*/ 2250439 w 2259768"/>
                  <a:gd name="connsiteY4" fmla="*/ 5399530 h 5399530"/>
                  <a:gd name="connsiteX5" fmla="*/ 506095 w 2259768"/>
                  <a:gd name="connsiteY5" fmla="*/ 5398888 h 5399530"/>
                  <a:gd name="connsiteX6" fmla="*/ 15238 w 2259768"/>
                  <a:gd name="connsiteY6" fmla="*/ 5084801 h 5399530"/>
                  <a:gd name="connsiteX7" fmla="*/ 2185668 w 2259768"/>
                  <a:gd name="connsiteY7" fmla="*/ 4614960 h 5399530"/>
                  <a:gd name="connsiteX8" fmla="*/ 2179319 w 2259768"/>
                  <a:gd name="connsiteY8" fmla="*/ 224206 h 5399530"/>
                  <a:gd name="connsiteX9" fmla="*/ 0 w 2259768"/>
                  <a:gd name="connsiteY9" fmla="*/ 222922 h 5399530"/>
                  <a:gd name="connsiteX0" fmla="*/ 0 w 2259768"/>
                  <a:gd name="connsiteY0" fmla="*/ 277664 h 5454272"/>
                  <a:gd name="connsiteX1" fmla="*/ 137159 w 2259768"/>
                  <a:gd name="connsiteY1" fmla="*/ 135419 h 5454272"/>
                  <a:gd name="connsiteX2" fmla="*/ 1751328 w 2259768"/>
                  <a:gd name="connsiteY2" fmla="*/ 133490 h 5454272"/>
                  <a:gd name="connsiteX3" fmla="*/ 2259763 w 2259768"/>
                  <a:gd name="connsiteY3" fmla="*/ 136038 h 5454272"/>
                  <a:gd name="connsiteX4" fmla="*/ 2250439 w 2259768"/>
                  <a:gd name="connsiteY4" fmla="*/ 5454272 h 5454272"/>
                  <a:gd name="connsiteX5" fmla="*/ 506095 w 2259768"/>
                  <a:gd name="connsiteY5" fmla="*/ 5453630 h 5454272"/>
                  <a:gd name="connsiteX6" fmla="*/ 15238 w 2259768"/>
                  <a:gd name="connsiteY6" fmla="*/ 5139543 h 5454272"/>
                  <a:gd name="connsiteX7" fmla="*/ 2185668 w 2259768"/>
                  <a:gd name="connsiteY7" fmla="*/ 4669702 h 5454272"/>
                  <a:gd name="connsiteX8" fmla="*/ 2179319 w 2259768"/>
                  <a:gd name="connsiteY8" fmla="*/ 278948 h 5454272"/>
                  <a:gd name="connsiteX9" fmla="*/ 0 w 2259768"/>
                  <a:gd name="connsiteY9" fmla="*/ 277664 h 5454272"/>
                  <a:gd name="connsiteX0" fmla="*/ 7054 w 2266822"/>
                  <a:gd name="connsiteY0" fmla="*/ 298967 h 5475575"/>
                  <a:gd name="connsiteX1" fmla="*/ 144213 w 2266822"/>
                  <a:gd name="connsiteY1" fmla="*/ 156722 h 5475575"/>
                  <a:gd name="connsiteX2" fmla="*/ 1758382 w 2266822"/>
                  <a:gd name="connsiteY2" fmla="*/ 154793 h 5475575"/>
                  <a:gd name="connsiteX3" fmla="*/ 2266817 w 2266822"/>
                  <a:gd name="connsiteY3" fmla="*/ 157341 h 5475575"/>
                  <a:gd name="connsiteX4" fmla="*/ 2257493 w 2266822"/>
                  <a:gd name="connsiteY4" fmla="*/ 5475575 h 5475575"/>
                  <a:gd name="connsiteX5" fmla="*/ 513149 w 2266822"/>
                  <a:gd name="connsiteY5" fmla="*/ 5474933 h 5475575"/>
                  <a:gd name="connsiteX6" fmla="*/ 22292 w 2266822"/>
                  <a:gd name="connsiteY6" fmla="*/ 5160846 h 5475575"/>
                  <a:gd name="connsiteX7" fmla="*/ 2192722 w 2266822"/>
                  <a:gd name="connsiteY7" fmla="*/ 4691005 h 5475575"/>
                  <a:gd name="connsiteX8" fmla="*/ 2186373 w 2266822"/>
                  <a:gd name="connsiteY8" fmla="*/ 300251 h 5475575"/>
                  <a:gd name="connsiteX9" fmla="*/ 7054 w 2266822"/>
                  <a:gd name="connsiteY9" fmla="*/ 298967 h 5475575"/>
                  <a:gd name="connsiteX0" fmla="*/ 0 w 2259768"/>
                  <a:gd name="connsiteY0" fmla="*/ 265895 h 5442503"/>
                  <a:gd name="connsiteX1" fmla="*/ 137159 w 2259768"/>
                  <a:gd name="connsiteY1" fmla="*/ 123650 h 5442503"/>
                  <a:gd name="connsiteX2" fmla="*/ 1751328 w 2259768"/>
                  <a:gd name="connsiteY2" fmla="*/ 121721 h 5442503"/>
                  <a:gd name="connsiteX3" fmla="*/ 2259763 w 2259768"/>
                  <a:gd name="connsiteY3" fmla="*/ 124269 h 5442503"/>
                  <a:gd name="connsiteX4" fmla="*/ 2250439 w 2259768"/>
                  <a:gd name="connsiteY4" fmla="*/ 5442503 h 5442503"/>
                  <a:gd name="connsiteX5" fmla="*/ 506095 w 2259768"/>
                  <a:gd name="connsiteY5" fmla="*/ 5441861 h 5442503"/>
                  <a:gd name="connsiteX6" fmla="*/ 15238 w 2259768"/>
                  <a:gd name="connsiteY6" fmla="*/ 5127774 h 5442503"/>
                  <a:gd name="connsiteX7" fmla="*/ 2185668 w 2259768"/>
                  <a:gd name="connsiteY7" fmla="*/ 4657933 h 5442503"/>
                  <a:gd name="connsiteX8" fmla="*/ 2179319 w 2259768"/>
                  <a:gd name="connsiteY8" fmla="*/ 267179 h 5442503"/>
                  <a:gd name="connsiteX9" fmla="*/ 0 w 2259768"/>
                  <a:gd name="connsiteY9" fmla="*/ 265895 h 5442503"/>
                  <a:gd name="connsiteX0" fmla="*/ 122571 w 2382339"/>
                  <a:gd name="connsiteY0" fmla="*/ 327348 h 5503956"/>
                  <a:gd name="connsiteX1" fmla="*/ 12080 w 2382339"/>
                  <a:gd name="connsiteY1" fmla="*/ 15189 h 5503956"/>
                  <a:gd name="connsiteX2" fmla="*/ 1873899 w 2382339"/>
                  <a:gd name="connsiteY2" fmla="*/ 183174 h 5503956"/>
                  <a:gd name="connsiteX3" fmla="*/ 2382334 w 2382339"/>
                  <a:gd name="connsiteY3" fmla="*/ 185722 h 5503956"/>
                  <a:gd name="connsiteX4" fmla="*/ 2373010 w 2382339"/>
                  <a:gd name="connsiteY4" fmla="*/ 5503956 h 5503956"/>
                  <a:gd name="connsiteX5" fmla="*/ 628666 w 2382339"/>
                  <a:gd name="connsiteY5" fmla="*/ 5503314 h 5503956"/>
                  <a:gd name="connsiteX6" fmla="*/ 137809 w 2382339"/>
                  <a:gd name="connsiteY6" fmla="*/ 5189227 h 5503956"/>
                  <a:gd name="connsiteX7" fmla="*/ 2308239 w 2382339"/>
                  <a:gd name="connsiteY7" fmla="*/ 4719386 h 5503956"/>
                  <a:gd name="connsiteX8" fmla="*/ 2301890 w 2382339"/>
                  <a:gd name="connsiteY8" fmla="*/ 328632 h 5503956"/>
                  <a:gd name="connsiteX9" fmla="*/ 122571 w 2382339"/>
                  <a:gd name="connsiteY9" fmla="*/ 327348 h 5503956"/>
                  <a:gd name="connsiteX0" fmla="*/ 136519 w 2396287"/>
                  <a:gd name="connsiteY0" fmla="*/ 312159 h 5488767"/>
                  <a:gd name="connsiteX1" fmla="*/ 26028 w 2396287"/>
                  <a:gd name="connsiteY1" fmla="*/ 0 h 5488767"/>
                  <a:gd name="connsiteX2" fmla="*/ 1887847 w 2396287"/>
                  <a:gd name="connsiteY2" fmla="*/ 167985 h 5488767"/>
                  <a:gd name="connsiteX3" fmla="*/ 2396282 w 2396287"/>
                  <a:gd name="connsiteY3" fmla="*/ 170533 h 5488767"/>
                  <a:gd name="connsiteX4" fmla="*/ 2386958 w 2396287"/>
                  <a:gd name="connsiteY4" fmla="*/ 5488767 h 5488767"/>
                  <a:gd name="connsiteX5" fmla="*/ 642614 w 2396287"/>
                  <a:gd name="connsiteY5" fmla="*/ 5488125 h 5488767"/>
                  <a:gd name="connsiteX6" fmla="*/ 151757 w 2396287"/>
                  <a:gd name="connsiteY6" fmla="*/ 5174038 h 5488767"/>
                  <a:gd name="connsiteX7" fmla="*/ 2322187 w 2396287"/>
                  <a:gd name="connsiteY7" fmla="*/ 4704197 h 5488767"/>
                  <a:gd name="connsiteX8" fmla="*/ 2315838 w 2396287"/>
                  <a:gd name="connsiteY8" fmla="*/ 313443 h 5488767"/>
                  <a:gd name="connsiteX9" fmla="*/ 136519 w 2396287"/>
                  <a:gd name="connsiteY9" fmla="*/ 312159 h 5488767"/>
                  <a:gd name="connsiteX0" fmla="*/ 0 w 2259768"/>
                  <a:gd name="connsiteY0" fmla="*/ 144174 h 5320782"/>
                  <a:gd name="connsiteX1" fmla="*/ 118109 w 2259768"/>
                  <a:gd name="connsiteY1" fmla="*/ 1930 h 5320782"/>
                  <a:gd name="connsiteX2" fmla="*/ 1751328 w 2259768"/>
                  <a:gd name="connsiteY2" fmla="*/ 0 h 5320782"/>
                  <a:gd name="connsiteX3" fmla="*/ 2259763 w 2259768"/>
                  <a:gd name="connsiteY3" fmla="*/ 2548 h 5320782"/>
                  <a:gd name="connsiteX4" fmla="*/ 2250439 w 2259768"/>
                  <a:gd name="connsiteY4" fmla="*/ 5320782 h 5320782"/>
                  <a:gd name="connsiteX5" fmla="*/ 506095 w 2259768"/>
                  <a:gd name="connsiteY5" fmla="*/ 5320140 h 5320782"/>
                  <a:gd name="connsiteX6" fmla="*/ 15238 w 2259768"/>
                  <a:gd name="connsiteY6" fmla="*/ 5006053 h 5320782"/>
                  <a:gd name="connsiteX7" fmla="*/ 2185668 w 2259768"/>
                  <a:gd name="connsiteY7" fmla="*/ 4536212 h 5320782"/>
                  <a:gd name="connsiteX8" fmla="*/ 2179319 w 2259768"/>
                  <a:gd name="connsiteY8" fmla="*/ 145458 h 5320782"/>
                  <a:gd name="connsiteX9" fmla="*/ 0 w 2259768"/>
                  <a:gd name="connsiteY9" fmla="*/ 144174 h 5320782"/>
                  <a:gd name="connsiteX0" fmla="*/ 0 w 2259768"/>
                  <a:gd name="connsiteY0" fmla="*/ 144174 h 5320782"/>
                  <a:gd name="connsiteX1" fmla="*/ 118109 w 2259768"/>
                  <a:gd name="connsiteY1" fmla="*/ 1930 h 5320782"/>
                  <a:gd name="connsiteX2" fmla="*/ 1751328 w 2259768"/>
                  <a:gd name="connsiteY2" fmla="*/ 0 h 5320782"/>
                  <a:gd name="connsiteX3" fmla="*/ 2259763 w 2259768"/>
                  <a:gd name="connsiteY3" fmla="*/ 2548 h 5320782"/>
                  <a:gd name="connsiteX4" fmla="*/ 2250439 w 2259768"/>
                  <a:gd name="connsiteY4" fmla="*/ 5320782 h 5320782"/>
                  <a:gd name="connsiteX5" fmla="*/ 506095 w 2259768"/>
                  <a:gd name="connsiteY5" fmla="*/ 5320140 h 5320782"/>
                  <a:gd name="connsiteX6" fmla="*/ 15238 w 2259768"/>
                  <a:gd name="connsiteY6" fmla="*/ 5006053 h 5320782"/>
                  <a:gd name="connsiteX7" fmla="*/ 2185668 w 2259768"/>
                  <a:gd name="connsiteY7" fmla="*/ 4536212 h 5320782"/>
                  <a:gd name="connsiteX8" fmla="*/ 2179319 w 2259768"/>
                  <a:gd name="connsiteY8" fmla="*/ 145458 h 5320782"/>
                  <a:gd name="connsiteX9" fmla="*/ 0 w 2259768"/>
                  <a:gd name="connsiteY9" fmla="*/ 144174 h 5320782"/>
                  <a:gd name="connsiteX0" fmla="*/ 0 w 2259768"/>
                  <a:gd name="connsiteY0" fmla="*/ 144174 h 5320782"/>
                  <a:gd name="connsiteX1" fmla="*/ 118109 w 2259768"/>
                  <a:gd name="connsiteY1" fmla="*/ 1930 h 5320782"/>
                  <a:gd name="connsiteX2" fmla="*/ 1751328 w 2259768"/>
                  <a:gd name="connsiteY2" fmla="*/ 0 h 5320782"/>
                  <a:gd name="connsiteX3" fmla="*/ 2259763 w 2259768"/>
                  <a:gd name="connsiteY3" fmla="*/ 2548 h 5320782"/>
                  <a:gd name="connsiteX4" fmla="*/ 2250439 w 2259768"/>
                  <a:gd name="connsiteY4" fmla="*/ 5320782 h 5320782"/>
                  <a:gd name="connsiteX5" fmla="*/ 506095 w 2259768"/>
                  <a:gd name="connsiteY5" fmla="*/ 5320140 h 5320782"/>
                  <a:gd name="connsiteX6" fmla="*/ 15238 w 2259768"/>
                  <a:gd name="connsiteY6" fmla="*/ 5006053 h 5320782"/>
                  <a:gd name="connsiteX7" fmla="*/ 2185668 w 2259768"/>
                  <a:gd name="connsiteY7" fmla="*/ 4536212 h 5320782"/>
                  <a:gd name="connsiteX8" fmla="*/ 2179319 w 2259768"/>
                  <a:gd name="connsiteY8" fmla="*/ 145458 h 5320782"/>
                  <a:gd name="connsiteX9" fmla="*/ 0 w 2259768"/>
                  <a:gd name="connsiteY9" fmla="*/ 144174 h 5320782"/>
                  <a:gd name="connsiteX0" fmla="*/ 0 w 2259768"/>
                  <a:gd name="connsiteY0" fmla="*/ 144174 h 5320782"/>
                  <a:gd name="connsiteX1" fmla="*/ 118109 w 2259768"/>
                  <a:gd name="connsiteY1" fmla="*/ 1930 h 5320782"/>
                  <a:gd name="connsiteX2" fmla="*/ 1751328 w 2259768"/>
                  <a:gd name="connsiteY2" fmla="*/ 0 h 5320782"/>
                  <a:gd name="connsiteX3" fmla="*/ 2259763 w 2259768"/>
                  <a:gd name="connsiteY3" fmla="*/ 2548 h 5320782"/>
                  <a:gd name="connsiteX4" fmla="*/ 2250439 w 2259768"/>
                  <a:gd name="connsiteY4" fmla="*/ 5320782 h 5320782"/>
                  <a:gd name="connsiteX5" fmla="*/ 506095 w 2259768"/>
                  <a:gd name="connsiteY5" fmla="*/ 5320140 h 5320782"/>
                  <a:gd name="connsiteX6" fmla="*/ 15238 w 2259768"/>
                  <a:gd name="connsiteY6" fmla="*/ 5006053 h 5320782"/>
                  <a:gd name="connsiteX7" fmla="*/ 2185668 w 2259768"/>
                  <a:gd name="connsiteY7" fmla="*/ 4536212 h 5320782"/>
                  <a:gd name="connsiteX8" fmla="*/ 2189710 w 2259768"/>
                  <a:gd name="connsiteY8" fmla="*/ 672054 h 5320782"/>
                  <a:gd name="connsiteX9" fmla="*/ 0 w 2259768"/>
                  <a:gd name="connsiteY9" fmla="*/ 144174 h 5320782"/>
                  <a:gd name="connsiteX0" fmla="*/ 0 w 2259768"/>
                  <a:gd name="connsiteY0" fmla="*/ 144174 h 5320782"/>
                  <a:gd name="connsiteX1" fmla="*/ 118109 w 2259768"/>
                  <a:gd name="connsiteY1" fmla="*/ 1930 h 5320782"/>
                  <a:gd name="connsiteX2" fmla="*/ 1751328 w 2259768"/>
                  <a:gd name="connsiteY2" fmla="*/ 0 h 5320782"/>
                  <a:gd name="connsiteX3" fmla="*/ 2259763 w 2259768"/>
                  <a:gd name="connsiteY3" fmla="*/ 2548 h 5320782"/>
                  <a:gd name="connsiteX4" fmla="*/ 2250439 w 2259768"/>
                  <a:gd name="connsiteY4" fmla="*/ 5320782 h 5320782"/>
                  <a:gd name="connsiteX5" fmla="*/ 506095 w 2259768"/>
                  <a:gd name="connsiteY5" fmla="*/ 5320140 h 5320782"/>
                  <a:gd name="connsiteX6" fmla="*/ 15238 w 2259768"/>
                  <a:gd name="connsiteY6" fmla="*/ 5006053 h 5320782"/>
                  <a:gd name="connsiteX7" fmla="*/ 2185668 w 2259768"/>
                  <a:gd name="connsiteY7" fmla="*/ 4536212 h 5320782"/>
                  <a:gd name="connsiteX8" fmla="*/ 2189710 w 2259768"/>
                  <a:gd name="connsiteY8" fmla="*/ 672054 h 5320782"/>
                  <a:gd name="connsiteX9" fmla="*/ 0 w 2259768"/>
                  <a:gd name="connsiteY9" fmla="*/ 144174 h 5320782"/>
                  <a:gd name="connsiteX0" fmla="*/ 0 w 2869363"/>
                  <a:gd name="connsiteY0" fmla="*/ 144174 h 5320782"/>
                  <a:gd name="connsiteX1" fmla="*/ 118109 w 2869363"/>
                  <a:gd name="connsiteY1" fmla="*/ 1930 h 5320782"/>
                  <a:gd name="connsiteX2" fmla="*/ 1751328 w 2869363"/>
                  <a:gd name="connsiteY2" fmla="*/ 0 h 5320782"/>
                  <a:gd name="connsiteX3" fmla="*/ 2869363 w 2869363"/>
                  <a:gd name="connsiteY3" fmla="*/ 6410 h 5320782"/>
                  <a:gd name="connsiteX4" fmla="*/ 2250439 w 2869363"/>
                  <a:gd name="connsiteY4" fmla="*/ 5320782 h 5320782"/>
                  <a:gd name="connsiteX5" fmla="*/ 506095 w 2869363"/>
                  <a:gd name="connsiteY5" fmla="*/ 5320140 h 5320782"/>
                  <a:gd name="connsiteX6" fmla="*/ 15238 w 2869363"/>
                  <a:gd name="connsiteY6" fmla="*/ 5006053 h 5320782"/>
                  <a:gd name="connsiteX7" fmla="*/ 2185668 w 2869363"/>
                  <a:gd name="connsiteY7" fmla="*/ 4536212 h 5320782"/>
                  <a:gd name="connsiteX8" fmla="*/ 2189710 w 2869363"/>
                  <a:gd name="connsiteY8" fmla="*/ 672054 h 5320782"/>
                  <a:gd name="connsiteX9" fmla="*/ 0 w 2869363"/>
                  <a:gd name="connsiteY9" fmla="*/ 144174 h 5320782"/>
                  <a:gd name="connsiteX0" fmla="*/ 0 w 2875279"/>
                  <a:gd name="connsiteY0" fmla="*/ 144174 h 5320782"/>
                  <a:gd name="connsiteX1" fmla="*/ 118109 w 2875279"/>
                  <a:gd name="connsiteY1" fmla="*/ 1930 h 5320782"/>
                  <a:gd name="connsiteX2" fmla="*/ 1751328 w 2875279"/>
                  <a:gd name="connsiteY2" fmla="*/ 0 h 5320782"/>
                  <a:gd name="connsiteX3" fmla="*/ 2869363 w 2875279"/>
                  <a:gd name="connsiteY3" fmla="*/ 6410 h 5320782"/>
                  <a:gd name="connsiteX4" fmla="*/ 2875279 w 2875279"/>
                  <a:gd name="connsiteY4" fmla="*/ 5320782 h 5320782"/>
                  <a:gd name="connsiteX5" fmla="*/ 506095 w 2875279"/>
                  <a:gd name="connsiteY5" fmla="*/ 5320140 h 5320782"/>
                  <a:gd name="connsiteX6" fmla="*/ 15238 w 2875279"/>
                  <a:gd name="connsiteY6" fmla="*/ 5006053 h 5320782"/>
                  <a:gd name="connsiteX7" fmla="*/ 2185668 w 2875279"/>
                  <a:gd name="connsiteY7" fmla="*/ 4536212 h 5320782"/>
                  <a:gd name="connsiteX8" fmla="*/ 2189710 w 2875279"/>
                  <a:gd name="connsiteY8" fmla="*/ 672054 h 5320782"/>
                  <a:gd name="connsiteX9" fmla="*/ 0 w 2875279"/>
                  <a:gd name="connsiteY9" fmla="*/ 144174 h 532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5279" h="5320782">
                    <a:moveTo>
                      <a:pt x="0" y="144174"/>
                    </a:moveTo>
                    <a:cubicBezTo>
                      <a:pt x="88371" y="46880"/>
                      <a:pt x="40144" y="88822"/>
                      <a:pt x="118109" y="1930"/>
                    </a:cubicBezTo>
                    <a:lnTo>
                      <a:pt x="1751328" y="0"/>
                    </a:lnTo>
                    <a:lnTo>
                      <a:pt x="2869363" y="6410"/>
                    </a:lnTo>
                    <a:cubicBezTo>
                      <a:pt x="2869642" y="1777438"/>
                      <a:pt x="2875000" y="3549754"/>
                      <a:pt x="2875279" y="5320782"/>
                    </a:cubicBezTo>
                    <a:lnTo>
                      <a:pt x="506095" y="5320140"/>
                    </a:lnTo>
                    <a:cubicBezTo>
                      <a:pt x="225848" y="5150976"/>
                      <a:pt x="389147" y="5242905"/>
                      <a:pt x="15238" y="5006053"/>
                    </a:cubicBezTo>
                    <a:lnTo>
                      <a:pt x="2185668" y="4536212"/>
                    </a:lnTo>
                    <a:cubicBezTo>
                      <a:pt x="2190748" y="3656603"/>
                      <a:pt x="2183571" y="1562390"/>
                      <a:pt x="2189710" y="672054"/>
                    </a:cubicBezTo>
                    <a:lnTo>
                      <a:pt x="0" y="144174"/>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8" name="Gruppieren 27"/>
              <p:cNvGrpSpPr/>
              <p:nvPr/>
            </p:nvGrpSpPr>
            <p:grpSpPr>
              <a:xfrm>
                <a:off x="2889790" y="1966039"/>
                <a:ext cx="5858674" cy="814889"/>
                <a:chOff x="2889790" y="1966039"/>
                <a:chExt cx="5858674" cy="814889"/>
              </a:xfrm>
            </p:grpSpPr>
            <p:cxnSp>
              <p:nvCxnSpPr>
                <p:cNvPr id="39" name="Gerade Verbindung 38"/>
                <p:cNvCxnSpPr/>
                <p:nvPr/>
              </p:nvCxnSpPr>
              <p:spPr>
                <a:xfrm>
                  <a:off x="3491880" y="1988840"/>
                  <a:ext cx="5256584" cy="792088"/>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rot="520041">
                  <a:off x="2889790" y="1966039"/>
                  <a:ext cx="1100112" cy="359436"/>
                </a:xfrm>
                <a:prstGeom prst="rect">
                  <a:avLst/>
                </a:prstGeom>
                <a:solidFill>
                  <a:srgbClr val="00FF00"/>
                </a:solidFill>
              </p:spPr>
              <p:txBody>
                <a:bodyPr wrap="none" rtlCol="0">
                  <a:spAutoFit/>
                </a:bodyPr>
                <a:lstStyle/>
                <a:p>
                  <a:r>
                    <a:rPr lang="de-DE" sz="1200" b="1" dirty="0" smtClean="0"/>
                    <a:t>sichere Last</a:t>
                  </a:r>
                  <a:endParaRPr lang="de-DE" sz="1200" b="1" dirty="0"/>
                </a:p>
              </p:txBody>
            </p:sp>
          </p:grpSp>
          <p:grpSp>
            <p:nvGrpSpPr>
              <p:cNvPr id="29" name="Gruppieren 28"/>
              <p:cNvGrpSpPr/>
              <p:nvPr/>
            </p:nvGrpSpPr>
            <p:grpSpPr>
              <a:xfrm>
                <a:off x="2856463" y="4961950"/>
                <a:ext cx="5892001" cy="724245"/>
                <a:chOff x="2856463" y="4961950"/>
                <a:chExt cx="5892001" cy="724245"/>
              </a:xfrm>
            </p:grpSpPr>
            <p:cxnSp>
              <p:nvCxnSpPr>
                <p:cNvPr id="37" name="Gerade Verbindung 36"/>
                <p:cNvCxnSpPr/>
                <p:nvPr/>
              </p:nvCxnSpPr>
              <p:spPr>
                <a:xfrm flipV="1">
                  <a:off x="3347864" y="4961950"/>
                  <a:ext cx="5400600" cy="72008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rot="21159845">
                  <a:off x="2856463" y="5326758"/>
                  <a:ext cx="1100112" cy="359437"/>
                </a:xfrm>
                <a:prstGeom prst="rect">
                  <a:avLst/>
                </a:prstGeom>
                <a:solidFill>
                  <a:srgbClr val="00FF00"/>
                </a:solidFill>
              </p:spPr>
              <p:txBody>
                <a:bodyPr wrap="none" rtlCol="0">
                  <a:spAutoFit/>
                </a:bodyPr>
                <a:lstStyle/>
                <a:p>
                  <a:r>
                    <a:rPr lang="de-DE" sz="1200" b="1" dirty="0" smtClean="0"/>
                    <a:t>sichere Last</a:t>
                  </a:r>
                  <a:endParaRPr lang="de-DE" sz="1200" b="1" dirty="0"/>
                </a:p>
              </p:txBody>
            </p:sp>
          </p:grpSp>
          <p:grpSp>
            <p:nvGrpSpPr>
              <p:cNvPr id="30" name="Gruppieren 29"/>
              <p:cNvGrpSpPr/>
              <p:nvPr/>
            </p:nvGrpSpPr>
            <p:grpSpPr>
              <a:xfrm>
                <a:off x="4327401" y="836712"/>
                <a:ext cx="4573463" cy="1080120"/>
                <a:chOff x="4327401" y="836712"/>
                <a:chExt cx="4573463" cy="1080120"/>
              </a:xfrm>
            </p:grpSpPr>
            <p:cxnSp>
              <p:nvCxnSpPr>
                <p:cNvPr id="35" name="Gerade Verbindung 34"/>
                <p:cNvCxnSpPr/>
                <p:nvPr/>
              </p:nvCxnSpPr>
              <p:spPr>
                <a:xfrm>
                  <a:off x="4327401" y="836712"/>
                  <a:ext cx="4573463" cy="1080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rot="787988">
                  <a:off x="4431945" y="985247"/>
                  <a:ext cx="1030912" cy="599061"/>
                </a:xfrm>
                <a:prstGeom prst="rect">
                  <a:avLst/>
                </a:prstGeom>
                <a:solidFill>
                  <a:srgbClr val="FF0000"/>
                </a:solidFill>
                <a:ln>
                  <a:solidFill>
                    <a:srgbClr val="FF0000"/>
                  </a:solidFill>
                </a:ln>
              </p:spPr>
              <p:txBody>
                <a:bodyPr wrap="none" rtlCol="0">
                  <a:spAutoFit/>
                </a:bodyPr>
                <a:lstStyle/>
                <a:p>
                  <a:r>
                    <a:rPr lang="de-DE" sz="1200" b="1" dirty="0" smtClean="0">
                      <a:solidFill>
                        <a:schemeClr val="bg1"/>
                      </a:solidFill>
                    </a:rPr>
                    <a:t>Bruchlast</a:t>
                  </a:r>
                </a:p>
                <a:p>
                  <a:pPr algn="ctr"/>
                  <a:r>
                    <a:rPr lang="de-DE" sz="1200" b="1" dirty="0" smtClean="0">
                      <a:solidFill>
                        <a:schemeClr val="bg1"/>
                      </a:solidFill>
                    </a:rPr>
                    <a:t>Faktor 1,5</a:t>
                  </a:r>
                  <a:endParaRPr lang="de-DE" sz="1200" b="1" dirty="0">
                    <a:solidFill>
                      <a:schemeClr val="bg1"/>
                    </a:solidFill>
                  </a:endParaRPr>
                </a:p>
              </p:txBody>
            </p:sp>
          </p:grpSp>
          <p:grpSp>
            <p:nvGrpSpPr>
              <p:cNvPr id="31" name="Gruppieren 30"/>
              <p:cNvGrpSpPr/>
              <p:nvPr/>
            </p:nvGrpSpPr>
            <p:grpSpPr>
              <a:xfrm>
                <a:off x="6341844" y="692696"/>
                <a:ext cx="2719475" cy="6134966"/>
                <a:chOff x="6341844" y="692696"/>
                <a:chExt cx="2719475" cy="6134966"/>
              </a:xfrm>
            </p:grpSpPr>
            <p:cxnSp>
              <p:nvCxnSpPr>
                <p:cNvPr id="32" name="Gerade Verbindung 31"/>
                <p:cNvCxnSpPr/>
                <p:nvPr/>
              </p:nvCxnSpPr>
              <p:spPr>
                <a:xfrm>
                  <a:off x="8286318" y="692696"/>
                  <a:ext cx="0" cy="583264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7300502" y="958357"/>
                  <a:ext cx="1760817" cy="399374"/>
                </a:xfrm>
                <a:prstGeom prst="rect">
                  <a:avLst/>
                </a:prstGeom>
                <a:solidFill>
                  <a:srgbClr val="FFFF00"/>
                </a:solidFill>
              </p:spPr>
              <p:txBody>
                <a:bodyPr wrap="none" rtlCol="0">
                  <a:spAutoFit/>
                </a:bodyPr>
                <a:lstStyle/>
                <a:p>
                  <a:r>
                    <a:rPr lang="de-DE" sz="1200" b="1" dirty="0" smtClean="0"/>
                    <a:t>V</a:t>
                  </a:r>
                  <a:r>
                    <a:rPr lang="de-DE" sz="1200" b="1" baseline="-25000" dirty="0" smtClean="0"/>
                    <a:t>DF</a:t>
                  </a:r>
                  <a:r>
                    <a:rPr lang="de-DE" sz="1200" b="1" dirty="0" smtClean="0"/>
                    <a:t> (&lt; design Speed</a:t>
                  </a:r>
                  <a:r>
                    <a:rPr lang="de-DE" sz="1400" b="1" dirty="0" smtClean="0"/>
                    <a:t>)</a:t>
                  </a:r>
                  <a:endParaRPr lang="de-DE" sz="1400" b="1" dirty="0"/>
                </a:p>
              </p:txBody>
            </p:sp>
            <p:sp>
              <p:nvSpPr>
                <p:cNvPr id="34" name="Textfeld 33"/>
                <p:cNvSpPr txBox="1"/>
                <p:nvPr/>
              </p:nvSpPr>
              <p:spPr>
                <a:xfrm>
                  <a:off x="6341844" y="6228601"/>
                  <a:ext cx="2548351" cy="599061"/>
                </a:xfrm>
                <a:prstGeom prst="rect">
                  <a:avLst/>
                </a:prstGeom>
                <a:solidFill>
                  <a:srgbClr val="FFFF00"/>
                </a:solidFill>
              </p:spPr>
              <p:txBody>
                <a:bodyPr wrap="none" rtlCol="0">
                  <a:spAutoFit/>
                </a:bodyPr>
                <a:lstStyle/>
                <a:p>
                  <a:r>
                    <a:rPr lang="de-DE" sz="1200" b="1" dirty="0" smtClean="0"/>
                    <a:t>V</a:t>
                  </a:r>
                  <a:r>
                    <a:rPr lang="de-DE" sz="1200" b="1" baseline="-25000" dirty="0" smtClean="0"/>
                    <a:t>DF</a:t>
                  </a:r>
                  <a:r>
                    <a:rPr lang="de-DE" sz="1200" b="1" dirty="0" smtClean="0"/>
                    <a:t> nachgewiesene, flatterfrei</a:t>
                  </a:r>
                </a:p>
                <a:p>
                  <a:r>
                    <a:rPr lang="de-DE" sz="1200" b="1" dirty="0" smtClean="0"/>
                    <a:t>       geflogene Geschwindigkeit</a:t>
                  </a:r>
                  <a:endParaRPr lang="de-DE" sz="1200" b="1" dirty="0"/>
                </a:p>
              </p:txBody>
            </p:sp>
          </p:grpSp>
        </p:grpSp>
        <p:grpSp>
          <p:nvGrpSpPr>
            <p:cNvPr id="22" name="Gruppieren 21"/>
            <p:cNvGrpSpPr/>
            <p:nvPr/>
          </p:nvGrpSpPr>
          <p:grpSpPr>
            <a:xfrm>
              <a:off x="3916844" y="3909149"/>
              <a:ext cx="4191965" cy="832392"/>
              <a:chOff x="3923928" y="5445225"/>
              <a:chExt cx="4976936" cy="1080119"/>
            </a:xfrm>
          </p:grpSpPr>
          <p:cxnSp>
            <p:nvCxnSpPr>
              <p:cNvPr id="23" name="Gerade Verbindung 22"/>
              <p:cNvCxnSpPr/>
              <p:nvPr/>
            </p:nvCxnSpPr>
            <p:spPr>
              <a:xfrm flipV="1">
                <a:off x="3923928" y="5445225"/>
                <a:ext cx="4976936" cy="10801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rot="20878606">
                <a:off x="4139722" y="5768423"/>
                <a:ext cx="1030912" cy="599060"/>
              </a:xfrm>
              <a:prstGeom prst="rect">
                <a:avLst/>
              </a:prstGeom>
              <a:solidFill>
                <a:srgbClr val="FF0000"/>
              </a:solidFill>
            </p:spPr>
            <p:txBody>
              <a:bodyPr wrap="none" rtlCol="0">
                <a:spAutoFit/>
              </a:bodyPr>
              <a:lstStyle/>
              <a:p>
                <a:r>
                  <a:rPr lang="de-DE" sz="1200" b="1" dirty="0" smtClean="0">
                    <a:solidFill>
                      <a:schemeClr val="bg1"/>
                    </a:solidFill>
                  </a:rPr>
                  <a:t>Bruchlast</a:t>
                </a:r>
              </a:p>
              <a:p>
                <a:pPr algn="ctr"/>
                <a:r>
                  <a:rPr lang="de-DE" sz="1200" b="1" dirty="0" smtClean="0">
                    <a:solidFill>
                      <a:schemeClr val="bg1"/>
                    </a:solidFill>
                  </a:rPr>
                  <a:t>Faktor 1,5</a:t>
                </a:r>
                <a:endParaRPr lang="de-DE" sz="1200" b="1" dirty="0">
                  <a:solidFill>
                    <a:schemeClr val="bg1"/>
                  </a:solidFill>
                </a:endParaRPr>
              </a:p>
            </p:txBody>
          </p:sp>
        </p:grpSp>
      </p:grpSp>
      <p:sp>
        <p:nvSpPr>
          <p:cNvPr id="20" name="Textfeld 19"/>
          <p:cNvSpPr txBox="1"/>
          <p:nvPr/>
        </p:nvSpPr>
        <p:spPr>
          <a:xfrm>
            <a:off x="1604628" y="94537"/>
            <a:ext cx="2331664" cy="369332"/>
          </a:xfrm>
          <a:prstGeom prst="rect">
            <a:avLst/>
          </a:prstGeom>
          <a:noFill/>
        </p:spPr>
        <p:txBody>
          <a:bodyPr wrap="none" rtlCol="0">
            <a:spAutoFit/>
          </a:bodyPr>
          <a:lstStyle/>
          <a:p>
            <a:r>
              <a:rPr lang="de-DE" b="1" dirty="0" smtClean="0"/>
              <a:t>Bruchlastfaktor ist 1,5 </a:t>
            </a:r>
            <a:endParaRPr lang="de-DE" b="1" dirty="0"/>
          </a:p>
        </p:txBody>
      </p:sp>
    </p:spTree>
    <p:extLst>
      <p:ext uri="{BB962C8B-B14F-4D97-AF65-F5344CB8AC3E}">
        <p14:creationId xmlns:p14="http://schemas.microsoft.com/office/powerpoint/2010/main" val="133000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smtClean="0">
                <a:solidFill>
                  <a:srgbClr val="385D8A"/>
                </a:solidFill>
                <a:effectLst>
                  <a:outerShdw blurRad="38100" dist="38100" dir="2700000" algn="tl">
                    <a:srgbClr val="000000">
                      <a:alpha val="43137"/>
                    </a:srgbClr>
                  </a:outerShdw>
                </a:effectLst>
              </a:rPr>
              <a:t>Betriebsgrenzen </a:t>
            </a:r>
            <a:r>
              <a:rPr lang="de-DE" sz="1200" b="1" i="1" dirty="0">
                <a:solidFill>
                  <a:srgbClr val="385D8A"/>
                </a:solidFill>
                <a:effectLst>
                  <a:outerShdw blurRad="38100" dist="38100" dir="2700000" algn="tl">
                    <a:srgbClr val="000000">
                      <a:alpha val="43137"/>
                    </a:srgbClr>
                  </a:outerShdw>
                </a:effectLst>
              </a:rPr>
              <a:t>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6</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sp>
        <p:nvSpPr>
          <p:cNvPr id="19" name="Textfeld 18"/>
          <p:cNvSpPr txBox="1"/>
          <p:nvPr/>
        </p:nvSpPr>
        <p:spPr>
          <a:xfrm>
            <a:off x="693960" y="1521321"/>
            <a:ext cx="7765124" cy="461665"/>
          </a:xfrm>
          <a:prstGeom prst="rect">
            <a:avLst/>
          </a:prstGeom>
          <a:solidFill>
            <a:srgbClr val="FFFF00">
              <a:alpha val="50000"/>
            </a:srgbClr>
          </a:solidFill>
          <a:ln w="22225">
            <a:solidFill>
              <a:srgbClr val="FFC000"/>
            </a:solidFill>
          </a:ln>
        </p:spPr>
        <p:txBody>
          <a:bodyPr wrap="square" rtlCol="0">
            <a:spAutoFit/>
          </a:bodyPr>
          <a:lstStyle/>
          <a:p>
            <a:pPr algn="ctr"/>
            <a:r>
              <a:rPr lang="de-DE" sz="2400" b="1" dirty="0" smtClean="0"/>
              <a:t>gleichzeitiger Querruderausschlag bei Abfangbelastungen</a:t>
            </a:r>
            <a:endParaRPr lang="de-DE" sz="2400" b="1" dirty="0">
              <a:solidFill>
                <a:srgbClr val="FF0000"/>
              </a:solidFill>
            </a:endParaRPr>
          </a:p>
        </p:txBody>
      </p:sp>
      <p:sp>
        <p:nvSpPr>
          <p:cNvPr id="20" name="Textfeld 19"/>
          <p:cNvSpPr txBox="1"/>
          <p:nvPr/>
        </p:nvSpPr>
        <p:spPr>
          <a:xfrm>
            <a:off x="693959" y="987574"/>
            <a:ext cx="7765125" cy="461665"/>
          </a:xfrm>
          <a:prstGeom prst="rect">
            <a:avLst/>
          </a:prstGeom>
          <a:solidFill>
            <a:srgbClr val="FFFF00">
              <a:alpha val="50000"/>
            </a:srgbClr>
          </a:solidFill>
          <a:ln w="22225">
            <a:solidFill>
              <a:srgbClr val="FFC000"/>
            </a:solidFill>
          </a:ln>
        </p:spPr>
        <p:txBody>
          <a:bodyPr wrap="square" rtlCol="0">
            <a:spAutoFit/>
          </a:bodyPr>
          <a:lstStyle/>
          <a:p>
            <a:pPr algn="ctr"/>
            <a:r>
              <a:rPr lang="de-DE" sz="2400" b="1" dirty="0" smtClean="0"/>
              <a:t>aber …  ... asymmetrische Belastung der Flügelstruktur</a:t>
            </a:r>
            <a:endParaRPr lang="de-DE" sz="2400" b="1" dirty="0">
              <a:solidFill>
                <a:srgbClr val="FF0000"/>
              </a:solidFill>
            </a:endParaRPr>
          </a:p>
        </p:txBody>
      </p:sp>
      <p:sp>
        <p:nvSpPr>
          <p:cNvPr id="21" name="Textfeld 20"/>
          <p:cNvSpPr txBox="1"/>
          <p:nvPr/>
        </p:nvSpPr>
        <p:spPr>
          <a:xfrm>
            <a:off x="693960" y="453901"/>
            <a:ext cx="7765126" cy="461665"/>
          </a:xfrm>
          <a:prstGeom prst="rect">
            <a:avLst/>
          </a:prstGeom>
          <a:solidFill>
            <a:srgbClr val="FFFF00">
              <a:alpha val="50000"/>
            </a:srgbClr>
          </a:solidFill>
          <a:ln w="22225">
            <a:solidFill>
              <a:srgbClr val="FFC000"/>
            </a:solidFill>
          </a:ln>
        </p:spPr>
        <p:txBody>
          <a:bodyPr wrap="square" rtlCol="0">
            <a:spAutoFit/>
          </a:bodyPr>
          <a:lstStyle/>
          <a:p>
            <a:pPr algn="ctr"/>
            <a:r>
              <a:rPr lang="de-DE" sz="2400" b="1" dirty="0" smtClean="0"/>
              <a:t>Lastvielfache gelten grundsätzlich für symmetrische Lasten</a:t>
            </a:r>
            <a:endParaRPr lang="de-DE" sz="2400" b="1" dirty="0">
              <a:solidFill>
                <a:srgbClr val="FF0000"/>
              </a:solidFill>
            </a:endParaRPr>
          </a:p>
        </p:txBody>
      </p:sp>
      <p:sp>
        <p:nvSpPr>
          <p:cNvPr id="22" name="Textfeld 21"/>
          <p:cNvSpPr txBox="1"/>
          <p:nvPr/>
        </p:nvSpPr>
        <p:spPr>
          <a:xfrm>
            <a:off x="50505" y="2131194"/>
            <a:ext cx="9028127" cy="707886"/>
          </a:xfrm>
          <a:prstGeom prst="rect">
            <a:avLst/>
          </a:prstGeom>
          <a:solidFill>
            <a:srgbClr val="FFFF00">
              <a:alpha val="50000"/>
            </a:srgbClr>
          </a:solidFill>
          <a:ln w="22225">
            <a:solidFill>
              <a:srgbClr val="FFC000"/>
            </a:solidFill>
          </a:ln>
        </p:spPr>
        <p:txBody>
          <a:bodyPr wrap="square" rtlCol="0">
            <a:spAutoFit/>
          </a:bodyPr>
          <a:lstStyle/>
          <a:p>
            <a:pPr algn="ctr"/>
            <a:r>
              <a:rPr lang="de-DE" sz="2000" b="1" dirty="0" smtClean="0">
                <a:solidFill>
                  <a:srgbClr val="000000"/>
                </a:solidFill>
              </a:rPr>
              <a:t>nach EASA </a:t>
            </a:r>
            <a:r>
              <a:rPr lang="de-DE" sz="2000" b="1" dirty="0">
                <a:solidFill>
                  <a:srgbClr val="000000"/>
                </a:solidFill>
              </a:rPr>
              <a:t>CS 22 </a:t>
            </a:r>
            <a:r>
              <a:rPr lang="de-DE" sz="2000" b="1" dirty="0" smtClean="0">
                <a:solidFill>
                  <a:srgbClr val="FF0000"/>
                </a:solidFill>
              </a:rPr>
              <a:t>wird</a:t>
            </a:r>
            <a:r>
              <a:rPr lang="de-DE" sz="2000" b="1" dirty="0" smtClean="0">
                <a:solidFill>
                  <a:srgbClr val="000000"/>
                </a:solidFill>
              </a:rPr>
              <a:t> die sichere </a:t>
            </a:r>
            <a:r>
              <a:rPr lang="de-DE" sz="2000" b="1" dirty="0">
                <a:solidFill>
                  <a:srgbClr val="000000"/>
                </a:solidFill>
              </a:rPr>
              <a:t>Last mit </a:t>
            </a:r>
            <a:r>
              <a:rPr lang="de-DE" sz="2000" b="1" dirty="0" smtClean="0">
                <a:solidFill>
                  <a:srgbClr val="000000"/>
                </a:solidFill>
              </a:rPr>
              <a:t>vollem QR-Ausschlag </a:t>
            </a:r>
            <a:r>
              <a:rPr lang="de-DE" sz="2000" b="1" dirty="0">
                <a:solidFill>
                  <a:srgbClr val="000000"/>
                </a:solidFill>
              </a:rPr>
              <a:t>bei V</a:t>
            </a:r>
            <a:r>
              <a:rPr lang="de-DE" sz="2000" b="1" baseline="-25000" dirty="0">
                <a:solidFill>
                  <a:srgbClr val="000000"/>
                </a:solidFill>
              </a:rPr>
              <a:t>A </a:t>
            </a:r>
            <a:r>
              <a:rPr lang="de-DE" sz="2000" b="1" dirty="0">
                <a:solidFill>
                  <a:srgbClr val="000000"/>
                </a:solidFill>
              </a:rPr>
              <a:t>oder 1/3 </a:t>
            </a:r>
            <a:r>
              <a:rPr lang="de-DE" sz="2000" b="1" dirty="0" smtClean="0">
                <a:solidFill>
                  <a:srgbClr val="000000"/>
                </a:solidFill>
              </a:rPr>
              <a:t>Voll-</a:t>
            </a:r>
            <a:r>
              <a:rPr lang="de-DE" sz="2000" b="1" dirty="0" err="1" smtClean="0">
                <a:solidFill>
                  <a:srgbClr val="000000"/>
                </a:solidFill>
              </a:rPr>
              <a:t>ausschlag</a:t>
            </a:r>
            <a:r>
              <a:rPr lang="de-DE" sz="2000" b="1" dirty="0" smtClean="0">
                <a:solidFill>
                  <a:srgbClr val="000000"/>
                </a:solidFill>
              </a:rPr>
              <a:t> </a:t>
            </a:r>
            <a:r>
              <a:rPr lang="de-DE" sz="2000" b="1" dirty="0">
                <a:solidFill>
                  <a:srgbClr val="000000"/>
                </a:solidFill>
              </a:rPr>
              <a:t>bei </a:t>
            </a:r>
            <a:r>
              <a:rPr lang="de-DE" sz="2000" b="1" dirty="0" smtClean="0">
                <a:solidFill>
                  <a:srgbClr val="000000"/>
                </a:solidFill>
              </a:rPr>
              <a:t>V</a:t>
            </a:r>
            <a:r>
              <a:rPr lang="de-DE" sz="2000" b="1" baseline="-25000" dirty="0" smtClean="0">
                <a:solidFill>
                  <a:srgbClr val="000000"/>
                </a:solidFill>
              </a:rPr>
              <a:t>NE </a:t>
            </a:r>
            <a:r>
              <a:rPr lang="de-DE" sz="2000" b="1" dirty="0" smtClean="0">
                <a:solidFill>
                  <a:srgbClr val="000000"/>
                </a:solidFill>
              </a:rPr>
              <a:t>auf </a:t>
            </a:r>
            <a:r>
              <a:rPr lang="de-DE" sz="2000" b="1" dirty="0">
                <a:solidFill>
                  <a:srgbClr val="000000"/>
                </a:solidFill>
              </a:rPr>
              <a:t>2/3 der sicheren Last bei symmetrischer </a:t>
            </a:r>
            <a:r>
              <a:rPr lang="de-DE" sz="2000" b="1" dirty="0" smtClean="0">
                <a:solidFill>
                  <a:srgbClr val="000000"/>
                </a:solidFill>
              </a:rPr>
              <a:t>Belastung reduziert</a:t>
            </a:r>
            <a:endParaRPr lang="de-DE" sz="2000" b="1" dirty="0">
              <a:solidFill>
                <a:srgbClr val="FF0000"/>
              </a:solidFill>
            </a:endParaRPr>
          </a:p>
        </p:txBody>
      </p:sp>
      <p:sp>
        <p:nvSpPr>
          <p:cNvPr id="23" name="Textfeld 22"/>
          <p:cNvSpPr txBox="1"/>
          <p:nvPr/>
        </p:nvSpPr>
        <p:spPr>
          <a:xfrm>
            <a:off x="693960" y="3795886"/>
            <a:ext cx="7772612" cy="461665"/>
          </a:xfrm>
          <a:prstGeom prst="rect">
            <a:avLst/>
          </a:prstGeom>
          <a:solidFill>
            <a:srgbClr val="FFFF00">
              <a:alpha val="50000"/>
            </a:srgbClr>
          </a:solidFill>
          <a:ln w="22225">
            <a:solidFill>
              <a:srgbClr val="FFC000"/>
            </a:solidFill>
          </a:ln>
        </p:spPr>
        <p:txBody>
          <a:bodyPr wrap="square" rtlCol="0">
            <a:spAutoFit/>
          </a:bodyPr>
          <a:lstStyle/>
          <a:p>
            <a:pPr algn="ctr"/>
            <a:r>
              <a:rPr lang="de-DE" sz="2400" b="1" dirty="0" smtClean="0"/>
              <a:t>alle Aussagen gelten erfahrungsgemäß auch für Momente</a:t>
            </a:r>
            <a:endParaRPr lang="de-DE" sz="2400" b="1" dirty="0">
              <a:solidFill>
                <a:srgbClr val="FF0000"/>
              </a:solidFill>
            </a:endParaRPr>
          </a:p>
        </p:txBody>
      </p:sp>
      <p:sp>
        <p:nvSpPr>
          <p:cNvPr id="24" name="Textfeld 23"/>
          <p:cNvSpPr txBox="1"/>
          <p:nvPr/>
        </p:nvSpPr>
        <p:spPr>
          <a:xfrm>
            <a:off x="697811" y="4350841"/>
            <a:ext cx="7764358" cy="461665"/>
          </a:xfrm>
          <a:prstGeom prst="rect">
            <a:avLst/>
          </a:prstGeom>
          <a:solidFill>
            <a:srgbClr val="FFFF00">
              <a:alpha val="50000"/>
            </a:srgbClr>
          </a:solidFill>
          <a:ln w="22225">
            <a:solidFill>
              <a:srgbClr val="FFC000"/>
            </a:solidFill>
          </a:ln>
        </p:spPr>
        <p:txBody>
          <a:bodyPr wrap="square" rtlCol="0">
            <a:spAutoFit/>
          </a:bodyPr>
          <a:lstStyle/>
          <a:p>
            <a:pPr algn="ctr"/>
            <a:r>
              <a:rPr lang="de-DE" sz="2400" b="1" dirty="0"/>
              <a:t> </a:t>
            </a:r>
            <a:r>
              <a:rPr lang="de-DE" sz="2400" b="1" dirty="0" smtClean="0"/>
              <a:t>... bewirkt eine Reduzierung der V</a:t>
            </a:r>
            <a:r>
              <a:rPr lang="de-DE" sz="2400" b="1" baseline="-25000" dirty="0" smtClean="0"/>
              <a:t>A </a:t>
            </a:r>
            <a:r>
              <a:rPr lang="de-DE" sz="2400" b="1" dirty="0" smtClean="0"/>
              <a:t>zur "</a:t>
            </a:r>
            <a:r>
              <a:rPr lang="de-DE" sz="2400" b="1" dirty="0" err="1" smtClean="0"/>
              <a:t>V</a:t>
            </a:r>
            <a:r>
              <a:rPr lang="de-DE" sz="2400" b="1" baseline="-25000" dirty="0" err="1" smtClean="0"/>
              <a:t>Rolling</a:t>
            </a:r>
            <a:r>
              <a:rPr lang="de-DE" sz="2400" b="1" baseline="-25000" dirty="0" smtClean="0"/>
              <a:t>-G</a:t>
            </a:r>
            <a:r>
              <a:rPr lang="de-DE" sz="2400" b="1" dirty="0" smtClean="0"/>
              <a:t>”</a:t>
            </a:r>
            <a:endParaRPr lang="de-DE" sz="2400" b="1" dirty="0">
              <a:solidFill>
                <a:srgbClr val="FF0000"/>
              </a:solidFill>
            </a:endParaRPr>
          </a:p>
        </p:txBody>
      </p:sp>
      <p:sp>
        <p:nvSpPr>
          <p:cNvPr id="25" name="Textfeld 24"/>
          <p:cNvSpPr txBox="1"/>
          <p:nvPr/>
        </p:nvSpPr>
        <p:spPr>
          <a:xfrm>
            <a:off x="111855" y="2931790"/>
            <a:ext cx="8928991" cy="707886"/>
          </a:xfrm>
          <a:prstGeom prst="rect">
            <a:avLst/>
          </a:prstGeom>
          <a:solidFill>
            <a:srgbClr val="FFFF00">
              <a:alpha val="50000"/>
            </a:srgbClr>
          </a:solidFill>
          <a:ln w="22225">
            <a:solidFill>
              <a:srgbClr val="FFC000"/>
            </a:solidFill>
          </a:ln>
        </p:spPr>
        <p:txBody>
          <a:bodyPr wrap="square" rtlCol="0">
            <a:spAutoFit/>
          </a:bodyPr>
          <a:lstStyle/>
          <a:p>
            <a:pPr algn="ctr"/>
            <a:r>
              <a:rPr lang="de-DE" sz="2000" b="1" dirty="0" smtClean="0"/>
              <a:t>manche Hersteller legen andere Werte fest, z.B. beim Doppeldecker-Amateur Bausatz  „Steen </a:t>
            </a:r>
            <a:r>
              <a:rPr lang="de-DE" sz="2000" b="1" dirty="0" err="1" smtClean="0"/>
              <a:t>Skybolt</a:t>
            </a:r>
            <a:r>
              <a:rPr lang="de-DE" sz="2000" b="1" dirty="0" smtClean="0"/>
              <a:t>“: Reduzierung der „sicheren Last“  (+7/-5) um 0,25 %</a:t>
            </a:r>
            <a:endParaRPr lang="de-DE" sz="2000" b="1" dirty="0">
              <a:solidFill>
                <a:srgbClr val="FF0000"/>
              </a:solidFill>
            </a:endParaRPr>
          </a:p>
        </p:txBody>
      </p:sp>
    </p:spTree>
    <p:extLst>
      <p:ext uri="{BB962C8B-B14F-4D97-AF65-F5344CB8AC3E}">
        <p14:creationId xmlns:p14="http://schemas.microsoft.com/office/powerpoint/2010/main" val="4054472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7</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grpSp>
        <p:nvGrpSpPr>
          <p:cNvPr id="22" name="Gruppieren 21"/>
          <p:cNvGrpSpPr/>
          <p:nvPr/>
        </p:nvGrpSpPr>
        <p:grpSpPr>
          <a:xfrm>
            <a:off x="742972" y="435519"/>
            <a:ext cx="7213404" cy="4526264"/>
            <a:chOff x="323528" y="1114003"/>
            <a:chExt cx="8062498" cy="5267325"/>
          </a:xfrm>
        </p:grpSpPr>
        <p:sp>
          <p:nvSpPr>
            <p:cNvPr id="23" name="Textfeld 22"/>
            <p:cNvSpPr txBox="1"/>
            <p:nvPr/>
          </p:nvSpPr>
          <p:spPr>
            <a:xfrm>
              <a:off x="323528" y="1649244"/>
              <a:ext cx="478016" cy="800219"/>
            </a:xfrm>
            <a:prstGeom prst="rect">
              <a:avLst/>
            </a:prstGeom>
            <a:noFill/>
          </p:spPr>
          <p:txBody>
            <a:bodyPr wrap="none" rtlCol="0">
              <a:spAutoFit/>
            </a:bodyPr>
            <a:lstStyle/>
            <a:p>
              <a:r>
                <a:rPr lang="de-DE" sz="4600" b="1" dirty="0" smtClean="0"/>
                <a:t>+</a:t>
              </a:r>
              <a:endParaRPr lang="de-DE" sz="4600" b="1" dirty="0"/>
            </a:p>
          </p:txBody>
        </p:sp>
        <p:sp>
          <p:nvSpPr>
            <p:cNvPr id="24" name="Textfeld 23"/>
            <p:cNvSpPr txBox="1"/>
            <p:nvPr/>
          </p:nvSpPr>
          <p:spPr>
            <a:xfrm>
              <a:off x="467544" y="5046712"/>
              <a:ext cx="184731" cy="707886"/>
            </a:xfrm>
            <a:prstGeom prst="rect">
              <a:avLst/>
            </a:prstGeom>
            <a:noFill/>
          </p:spPr>
          <p:txBody>
            <a:bodyPr wrap="none" rtlCol="0">
              <a:spAutoFit/>
            </a:bodyPr>
            <a:lstStyle/>
            <a:p>
              <a:r>
                <a:rPr lang="de-DE" sz="4000" b="1" dirty="0" smtClean="0"/>
                <a:t>̶</a:t>
              </a:r>
              <a:endParaRPr lang="de-DE" sz="4000" b="1" dirty="0"/>
            </a:p>
          </p:txBody>
        </p: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26" y="1114003"/>
              <a:ext cx="756920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extfeld 25"/>
          <p:cNvSpPr txBox="1"/>
          <p:nvPr/>
        </p:nvSpPr>
        <p:spPr>
          <a:xfrm>
            <a:off x="1152927" y="4235862"/>
            <a:ext cx="3320909" cy="707886"/>
          </a:xfrm>
          <a:prstGeom prst="rect">
            <a:avLst/>
          </a:prstGeom>
          <a:noFill/>
        </p:spPr>
        <p:txBody>
          <a:bodyPr wrap="none" rtlCol="0">
            <a:spAutoFit/>
          </a:bodyPr>
          <a:lstStyle/>
          <a:p>
            <a:r>
              <a:rPr lang="de-DE" sz="2000" b="1" dirty="0" smtClean="0"/>
              <a:t>G-Last „Rolling G“ </a:t>
            </a:r>
            <a:r>
              <a:rPr lang="de-DE" sz="2000" b="1" dirty="0" smtClean="0">
                <a:solidFill>
                  <a:srgbClr val="FF0000"/>
                </a:solidFill>
              </a:rPr>
              <a:t>EASA CS 22</a:t>
            </a:r>
          </a:p>
          <a:p>
            <a:r>
              <a:rPr lang="de-DE" sz="2000" b="1" dirty="0" smtClean="0"/>
              <a:t>Mindestnachweis Hersteller</a:t>
            </a:r>
          </a:p>
        </p:txBody>
      </p:sp>
      <p:grpSp>
        <p:nvGrpSpPr>
          <p:cNvPr id="4" name="Gruppieren 3"/>
          <p:cNvGrpSpPr/>
          <p:nvPr/>
        </p:nvGrpSpPr>
        <p:grpSpPr>
          <a:xfrm>
            <a:off x="1316592" y="1408428"/>
            <a:ext cx="5893173" cy="2850960"/>
            <a:chOff x="1316592" y="1408428"/>
            <a:chExt cx="5893173" cy="2850960"/>
          </a:xfrm>
        </p:grpSpPr>
        <p:sp>
          <p:nvSpPr>
            <p:cNvPr id="27" name="Richtungspfeil 2"/>
            <p:cNvSpPr/>
            <p:nvPr/>
          </p:nvSpPr>
          <p:spPr>
            <a:xfrm>
              <a:off x="4498003" y="1408428"/>
              <a:ext cx="2697720" cy="747926"/>
            </a:xfrm>
            <a:custGeom>
              <a:avLst/>
              <a:gdLst>
                <a:gd name="connsiteX0" fmla="*/ 0 w 1393671"/>
                <a:gd name="connsiteY0" fmla="*/ 0 h 523707"/>
                <a:gd name="connsiteX1" fmla="*/ 1131818 w 1393671"/>
                <a:gd name="connsiteY1" fmla="*/ 0 h 523707"/>
                <a:gd name="connsiteX2" fmla="*/ 1393671 w 1393671"/>
                <a:gd name="connsiteY2" fmla="*/ 261854 h 523707"/>
                <a:gd name="connsiteX3" fmla="*/ 1131818 w 1393671"/>
                <a:gd name="connsiteY3" fmla="*/ 523707 h 523707"/>
                <a:gd name="connsiteX4" fmla="*/ 0 w 1393671"/>
                <a:gd name="connsiteY4" fmla="*/ 523707 h 523707"/>
                <a:gd name="connsiteX5" fmla="*/ 0 w 1393671"/>
                <a:gd name="connsiteY5" fmla="*/ 0 h 523707"/>
                <a:gd name="connsiteX0" fmla="*/ 0 w 1527021"/>
                <a:gd name="connsiteY0" fmla="*/ 528721 h 1052428"/>
                <a:gd name="connsiteX1" fmla="*/ 1131818 w 1527021"/>
                <a:gd name="connsiteY1" fmla="*/ 528721 h 1052428"/>
                <a:gd name="connsiteX2" fmla="*/ 1527021 w 1527021"/>
                <a:gd name="connsiteY2" fmla="*/ 0 h 1052428"/>
                <a:gd name="connsiteX3" fmla="*/ 1131818 w 1527021"/>
                <a:gd name="connsiteY3" fmla="*/ 1052428 h 1052428"/>
                <a:gd name="connsiteX4" fmla="*/ 0 w 1527021"/>
                <a:gd name="connsiteY4" fmla="*/ 1052428 h 1052428"/>
                <a:gd name="connsiteX5" fmla="*/ 0 w 1527021"/>
                <a:gd name="connsiteY5" fmla="*/ 528721 h 1052428"/>
                <a:gd name="connsiteX0" fmla="*/ 0 w 1527028"/>
                <a:gd name="connsiteY0" fmla="*/ 528721 h 1378817"/>
                <a:gd name="connsiteX1" fmla="*/ 1131818 w 1527028"/>
                <a:gd name="connsiteY1" fmla="*/ 528721 h 1378817"/>
                <a:gd name="connsiteX2" fmla="*/ 1527021 w 1527028"/>
                <a:gd name="connsiteY2" fmla="*/ 0 h 1378817"/>
                <a:gd name="connsiteX3" fmla="*/ 1131818 w 1527028"/>
                <a:gd name="connsiteY3" fmla="*/ 1052428 h 1378817"/>
                <a:gd name="connsiteX4" fmla="*/ 0 w 1527028"/>
                <a:gd name="connsiteY4" fmla="*/ 1052428 h 1378817"/>
                <a:gd name="connsiteX5" fmla="*/ 0 w 1527028"/>
                <a:gd name="connsiteY5" fmla="*/ 528721 h 1378817"/>
                <a:gd name="connsiteX0" fmla="*/ 344557 w 1871579"/>
                <a:gd name="connsiteY0" fmla="*/ 528721 h 2805028"/>
                <a:gd name="connsiteX1" fmla="*/ 1476375 w 1871579"/>
                <a:gd name="connsiteY1" fmla="*/ 528721 h 2805028"/>
                <a:gd name="connsiteX2" fmla="*/ 1871578 w 1871579"/>
                <a:gd name="connsiteY2" fmla="*/ 0 h 2805028"/>
                <a:gd name="connsiteX3" fmla="*/ 0 w 1871579"/>
                <a:gd name="connsiteY3" fmla="*/ 2805028 h 2805028"/>
                <a:gd name="connsiteX4" fmla="*/ 344557 w 1871579"/>
                <a:gd name="connsiteY4" fmla="*/ 1052428 h 2805028"/>
                <a:gd name="connsiteX5" fmla="*/ 344557 w 1871579"/>
                <a:gd name="connsiteY5" fmla="*/ 528721 h 2805028"/>
                <a:gd name="connsiteX0" fmla="*/ 531706 w 2058728"/>
                <a:gd name="connsiteY0" fmla="*/ 528721 h 2807391"/>
                <a:gd name="connsiteX1" fmla="*/ 1663524 w 2058728"/>
                <a:gd name="connsiteY1" fmla="*/ 528721 h 2807391"/>
                <a:gd name="connsiteX2" fmla="*/ 2058727 w 2058728"/>
                <a:gd name="connsiteY2" fmla="*/ 0 h 2807391"/>
                <a:gd name="connsiteX3" fmla="*/ 187149 w 2058728"/>
                <a:gd name="connsiteY3" fmla="*/ 2805028 h 2807391"/>
                <a:gd name="connsiteX4" fmla="*/ 531706 w 2058728"/>
                <a:gd name="connsiteY4" fmla="*/ 1052428 h 2807391"/>
                <a:gd name="connsiteX5" fmla="*/ 531706 w 2058728"/>
                <a:gd name="connsiteY5" fmla="*/ 528721 h 2807391"/>
                <a:gd name="connsiteX0" fmla="*/ 1629717 w 3156739"/>
                <a:gd name="connsiteY0" fmla="*/ 528721 h 2873399"/>
                <a:gd name="connsiteX1" fmla="*/ 2761535 w 3156739"/>
                <a:gd name="connsiteY1" fmla="*/ 528721 h 2873399"/>
                <a:gd name="connsiteX2" fmla="*/ 3156738 w 3156739"/>
                <a:gd name="connsiteY2" fmla="*/ 0 h 2873399"/>
                <a:gd name="connsiteX3" fmla="*/ 1285160 w 3156739"/>
                <a:gd name="connsiteY3" fmla="*/ 2805028 h 2873399"/>
                <a:gd name="connsiteX4" fmla="*/ 10467 w 3156739"/>
                <a:gd name="connsiteY4" fmla="*/ 2443078 h 2873399"/>
                <a:gd name="connsiteX5" fmla="*/ 1629717 w 3156739"/>
                <a:gd name="connsiteY5" fmla="*/ 528721 h 2873399"/>
                <a:gd name="connsiteX0" fmla="*/ 1629717 w 3156739"/>
                <a:gd name="connsiteY0" fmla="*/ 528721 h 2873399"/>
                <a:gd name="connsiteX1" fmla="*/ 2761535 w 3156739"/>
                <a:gd name="connsiteY1" fmla="*/ 528721 h 2873399"/>
                <a:gd name="connsiteX2" fmla="*/ 3156738 w 3156739"/>
                <a:gd name="connsiteY2" fmla="*/ 0 h 2873399"/>
                <a:gd name="connsiteX3" fmla="*/ 1285160 w 3156739"/>
                <a:gd name="connsiteY3" fmla="*/ 2805028 h 2873399"/>
                <a:gd name="connsiteX4" fmla="*/ 10467 w 3156739"/>
                <a:gd name="connsiteY4" fmla="*/ 2443078 h 2873399"/>
                <a:gd name="connsiteX5" fmla="*/ 1629717 w 3156739"/>
                <a:gd name="connsiteY5" fmla="*/ 528721 h 2873399"/>
                <a:gd name="connsiteX0" fmla="*/ 1619250 w 3146272"/>
                <a:gd name="connsiteY0" fmla="*/ 528721 h 2817673"/>
                <a:gd name="connsiteX1" fmla="*/ 2751068 w 3146272"/>
                <a:gd name="connsiteY1" fmla="*/ 528721 h 2817673"/>
                <a:gd name="connsiteX2" fmla="*/ 3146271 w 3146272"/>
                <a:gd name="connsiteY2" fmla="*/ 0 h 2817673"/>
                <a:gd name="connsiteX3" fmla="*/ 1274693 w 3146272"/>
                <a:gd name="connsiteY3" fmla="*/ 2805028 h 2817673"/>
                <a:gd name="connsiteX4" fmla="*/ 0 w 3146272"/>
                <a:gd name="connsiteY4" fmla="*/ 2443078 h 2817673"/>
                <a:gd name="connsiteX5" fmla="*/ 1619250 w 3146272"/>
                <a:gd name="connsiteY5" fmla="*/ 528721 h 2817673"/>
                <a:gd name="connsiteX0" fmla="*/ 1619250 w 3146272"/>
                <a:gd name="connsiteY0" fmla="*/ 528721 h 2817673"/>
                <a:gd name="connsiteX1" fmla="*/ 2751068 w 3146272"/>
                <a:gd name="connsiteY1" fmla="*/ 528721 h 2817673"/>
                <a:gd name="connsiteX2" fmla="*/ 3146271 w 3146272"/>
                <a:gd name="connsiteY2" fmla="*/ 0 h 2817673"/>
                <a:gd name="connsiteX3" fmla="*/ 1274693 w 3146272"/>
                <a:gd name="connsiteY3" fmla="*/ 2805028 h 2817673"/>
                <a:gd name="connsiteX4" fmla="*/ 0 w 3146272"/>
                <a:gd name="connsiteY4" fmla="*/ 2443078 h 2817673"/>
                <a:gd name="connsiteX5" fmla="*/ 1619250 w 3146272"/>
                <a:gd name="connsiteY5" fmla="*/ 528721 h 2817673"/>
                <a:gd name="connsiteX0" fmla="*/ 1644592 w 3171614"/>
                <a:gd name="connsiteY0" fmla="*/ 528721 h 2989513"/>
                <a:gd name="connsiteX1" fmla="*/ 2776410 w 3171614"/>
                <a:gd name="connsiteY1" fmla="*/ 528721 h 2989513"/>
                <a:gd name="connsiteX2" fmla="*/ 3171613 w 3171614"/>
                <a:gd name="connsiteY2" fmla="*/ 0 h 2989513"/>
                <a:gd name="connsiteX3" fmla="*/ 1300035 w 3171614"/>
                <a:gd name="connsiteY3" fmla="*/ 2805028 h 2989513"/>
                <a:gd name="connsiteX4" fmla="*/ 699732 w 3171614"/>
                <a:gd name="connsiteY4" fmla="*/ 2690691 h 2989513"/>
                <a:gd name="connsiteX5" fmla="*/ 25342 w 3171614"/>
                <a:gd name="connsiteY5" fmla="*/ 2443078 h 2989513"/>
                <a:gd name="connsiteX6" fmla="*/ 1644592 w 3171614"/>
                <a:gd name="connsiteY6" fmla="*/ 528721 h 2989513"/>
                <a:gd name="connsiteX0" fmla="*/ 1641214 w 3168236"/>
                <a:gd name="connsiteY0" fmla="*/ 528721 h 3033160"/>
                <a:gd name="connsiteX1" fmla="*/ 2773032 w 3168236"/>
                <a:gd name="connsiteY1" fmla="*/ 528721 h 3033160"/>
                <a:gd name="connsiteX2" fmla="*/ 3168235 w 3168236"/>
                <a:gd name="connsiteY2" fmla="*/ 0 h 3033160"/>
                <a:gd name="connsiteX3" fmla="*/ 1296657 w 3168236"/>
                <a:gd name="connsiteY3" fmla="*/ 2805028 h 3033160"/>
                <a:gd name="connsiteX4" fmla="*/ 810654 w 3168236"/>
                <a:gd name="connsiteY4" fmla="*/ 2852616 h 3033160"/>
                <a:gd name="connsiteX5" fmla="*/ 21964 w 3168236"/>
                <a:gd name="connsiteY5" fmla="*/ 2443078 h 3033160"/>
                <a:gd name="connsiteX6" fmla="*/ 1641214 w 3168236"/>
                <a:gd name="connsiteY6" fmla="*/ 528721 h 3033160"/>
                <a:gd name="connsiteX0" fmla="*/ 1641214 w 3168236"/>
                <a:gd name="connsiteY0" fmla="*/ 528721 h 3048715"/>
                <a:gd name="connsiteX1" fmla="*/ 2773032 w 3168236"/>
                <a:gd name="connsiteY1" fmla="*/ 528721 h 3048715"/>
                <a:gd name="connsiteX2" fmla="*/ 3168235 w 3168236"/>
                <a:gd name="connsiteY2" fmla="*/ 0 h 3048715"/>
                <a:gd name="connsiteX3" fmla="*/ 1273797 w 3168236"/>
                <a:gd name="connsiteY3" fmla="*/ 2827888 h 3048715"/>
                <a:gd name="connsiteX4" fmla="*/ 810654 w 3168236"/>
                <a:gd name="connsiteY4" fmla="*/ 2852616 h 3048715"/>
                <a:gd name="connsiteX5" fmla="*/ 21964 w 3168236"/>
                <a:gd name="connsiteY5" fmla="*/ 2443078 h 3048715"/>
                <a:gd name="connsiteX6" fmla="*/ 1641214 w 3168236"/>
                <a:gd name="connsiteY6" fmla="*/ 528721 h 3048715"/>
                <a:gd name="connsiteX0" fmla="*/ 1641214 w 3168236"/>
                <a:gd name="connsiteY0" fmla="*/ 528721 h 2886121"/>
                <a:gd name="connsiteX1" fmla="*/ 2773032 w 3168236"/>
                <a:gd name="connsiteY1" fmla="*/ 528721 h 2886121"/>
                <a:gd name="connsiteX2" fmla="*/ 3168235 w 3168236"/>
                <a:gd name="connsiteY2" fmla="*/ 0 h 2886121"/>
                <a:gd name="connsiteX3" fmla="*/ 1273797 w 3168236"/>
                <a:gd name="connsiteY3" fmla="*/ 2827888 h 2886121"/>
                <a:gd name="connsiteX4" fmla="*/ 810654 w 3168236"/>
                <a:gd name="connsiteY4" fmla="*/ 2852616 h 2886121"/>
                <a:gd name="connsiteX5" fmla="*/ 21964 w 3168236"/>
                <a:gd name="connsiteY5" fmla="*/ 2443078 h 2886121"/>
                <a:gd name="connsiteX6" fmla="*/ 1641214 w 3168236"/>
                <a:gd name="connsiteY6" fmla="*/ 528721 h 2886121"/>
                <a:gd name="connsiteX0" fmla="*/ 1641214 w 3168236"/>
                <a:gd name="connsiteY0" fmla="*/ 528721 h 2858543"/>
                <a:gd name="connsiteX1" fmla="*/ 2773032 w 3168236"/>
                <a:gd name="connsiteY1" fmla="*/ 528721 h 2858543"/>
                <a:gd name="connsiteX2" fmla="*/ 3168235 w 3168236"/>
                <a:gd name="connsiteY2" fmla="*/ 0 h 2858543"/>
                <a:gd name="connsiteX3" fmla="*/ 1273797 w 3168236"/>
                <a:gd name="connsiteY3" fmla="*/ 2827888 h 2858543"/>
                <a:gd name="connsiteX4" fmla="*/ 810654 w 3168236"/>
                <a:gd name="connsiteY4" fmla="*/ 2852616 h 2858543"/>
                <a:gd name="connsiteX5" fmla="*/ 21964 w 3168236"/>
                <a:gd name="connsiteY5" fmla="*/ 2443078 h 2858543"/>
                <a:gd name="connsiteX6" fmla="*/ 1641214 w 3168236"/>
                <a:gd name="connsiteY6" fmla="*/ 528721 h 2858543"/>
                <a:gd name="connsiteX0" fmla="*/ 1641117 w 3168139"/>
                <a:gd name="connsiteY0" fmla="*/ 528721 h 2855757"/>
                <a:gd name="connsiteX1" fmla="*/ 2772935 w 3168139"/>
                <a:gd name="connsiteY1" fmla="*/ 528721 h 2855757"/>
                <a:gd name="connsiteX2" fmla="*/ 3168138 w 3168139"/>
                <a:gd name="connsiteY2" fmla="*/ 0 h 2855757"/>
                <a:gd name="connsiteX3" fmla="*/ 1273700 w 3168139"/>
                <a:gd name="connsiteY3" fmla="*/ 2827888 h 2855757"/>
                <a:gd name="connsiteX4" fmla="*/ 814367 w 3168139"/>
                <a:gd name="connsiteY4" fmla="*/ 2844996 h 2855757"/>
                <a:gd name="connsiteX5" fmla="*/ 21867 w 3168139"/>
                <a:gd name="connsiteY5" fmla="*/ 2443078 h 2855757"/>
                <a:gd name="connsiteX6" fmla="*/ 1641117 w 3168139"/>
                <a:gd name="connsiteY6" fmla="*/ 528721 h 2855757"/>
                <a:gd name="connsiteX0" fmla="*/ 1641117 w 3168139"/>
                <a:gd name="connsiteY0" fmla="*/ 528721 h 2844996"/>
                <a:gd name="connsiteX1" fmla="*/ 2772935 w 3168139"/>
                <a:gd name="connsiteY1" fmla="*/ 528721 h 2844996"/>
                <a:gd name="connsiteX2" fmla="*/ 3168138 w 3168139"/>
                <a:gd name="connsiteY2" fmla="*/ 0 h 2844996"/>
                <a:gd name="connsiteX3" fmla="*/ 1273700 w 3168139"/>
                <a:gd name="connsiteY3" fmla="*/ 2801218 h 2844996"/>
                <a:gd name="connsiteX4" fmla="*/ 814367 w 3168139"/>
                <a:gd name="connsiteY4" fmla="*/ 2844996 h 2844996"/>
                <a:gd name="connsiteX5" fmla="*/ 21867 w 3168139"/>
                <a:gd name="connsiteY5" fmla="*/ 2443078 h 2844996"/>
                <a:gd name="connsiteX6" fmla="*/ 1641117 w 3168139"/>
                <a:gd name="connsiteY6" fmla="*/ 528721 h 2844996"/>
                <a:gd name="connsiteX0" fmla="*/ 1641117 w 3168139"/>
                <a:gd name="connsiteY0" fmla="*/ 528721 h 2844996"/>
                <a:gd name="connsiteX1" fmla="*/ 2772935 w 3168139"/>
                <a:gd name="connsiteY1" fmla="*/ 528721 h 2844996"/>
                <a:gd name="connsiteX2" fmla="*/ 3168138 w 3168139"/>
                <a:gd name="connsiteY2" fmla="*/ 0 h 2844996"/>
                <a:gd name="connsiteX3" fmla="*/ 1273700 w 3168139"/>
                <a:gd name="connsiteY3" fmla="*/ 2801218 h 2844996"/>
                <a:gd name="connsiteX4" fmla="*/ 814367 w 3168139"/>
                <a:gd name="connsiteY4" fmla="*/ 2844996 h 2844996"/>
                <a:gd name="connsiteX5" fmla="*/ 21867 w 3168139"/>
                <a:gd name="connsiteY5" fmla="*/ 2443078 h 2844996"/>
                <a:gd name="connsiteX6" fmla="*/ 1641117 w 3168139"/>
                <a:gd name="connsiteY6" fmla="*/ 528721 h 2844996"/>
                <a:gd name="connsiteX0" fmla="*/ 1641117 w 3168139"/>
                <a:gd name="connsiteY0" fmla="*/ 528721 h 2844996"/>
                <a:gd name="connsiteX1" fmla="*/ 2772935 w 3168139"/>
                <a:gd name="connsiteY1" fmla="*/ 528721 h 2844996"/>
                <a:gd name="connsiteX2" fmla="*/ 3168138 w 3168139"/>
                <a:gd name="connsiteY2" fmla="*/ 0 h 2844996"/>
                <a:gd name="connsiteX3" fmla="*/ 1273700 w 3168139"/>
                <a:gd name="connsiteY3" fmla="*/ 2801218 h 2844996"/>
                <a:gd name="connsiteX4" fmla="*/ 814367 w 3168139"/>
                <a:gd name="connsiteY4" fmla="*/ 2844996 h 2844996"/>
                <a:gd name="connsiteX5" fmla="*/ 21867 w 3168139"/>
                <a:gd name="connsiteY5" fmla="*/ 2443078 h 2844996"/>
                <a:gd name="connsiteX6" fmla="*/ 1641117 w 3168139"/>
                <a:gd name="connsiteY6" fmla="*/ 528721 h 2844996"/>
                <a:gd name="connsiteX0" fmla="*/ 1641117 w 3168139"/>
                <a:gd name="connsiteY0" fmla="*/ 528721 h 2844996"/>
                <a:gd name="connsiteX1" fmla="*/ 2772935 w 3168139"/>
                <a:gd name="connsiteY1" fmla="*/ 528721 h 2844996"/>
                <a:gd name="connsiteX2" fmla="*/ 3168138 w 3168139"/>
                <a:gd name="connsiteY2" fmla="*/ 0 h 2844996"/>
                <a:gd name="connsiteX3" fmla="*/ 1273700 w 3168139"/>
                <a:gd name="connsiteY3" fmla="*/ 2801218 h 2844996"/>
                <a:gd name="connsiteX4" fmla="*/ 814367 w 3168139"/>
                <a:gd name="connsiteY4" fmla="*/ 2844996 h 2844996"/>
                <a:gd name="connsiteX5" fmla="*/ 21867 w 3168139"/>
                <a:gd name="connsiteY5" fmla="*/ 2443078 h 2844996"/>
                <a:gd name="connsiteX6" fmla="*/ 1641117 w 3168139"/>
                <a:gd name="connsiteY6" fmla="*/ 528721 h 2844996"/>
                <a:gd name="connsiteX0" fmla="*/ 1619250 w 3146272"/>
                <a:gd name="connsiteY0" fmla="*/ 528721 h 2844996"/>
                <a:gd name="connsiteX1" fmla="*/ 2751068 w 3146272"/>
                <a:gd name="connsiteY1" fmla="*/ 528721 h 2844996"/>
                <a:gd name="connsiteX2" fmla="*/ 3146271 w 3146272"/>
                <a:gd name="connsiteY2" fmla="*/ 0 h 2844996"/>
                <a:gd name="connsiteX3" fmla="*/ 1251833 w 3146272"/>
                <a:gd name="connsiteY3" fmla="*/ 2801218 h 2844996"/>
                <a:gd name="connsiteX4" fmla="*/ 792500 w 3146272"/>
                <a:gd name="connsiteY4" fmla="*/ 2844996 h 2844996"/>
                <a:gd name="connsiteX5" fmla="*/ 0 w 3146272"/>
                <a:gd name="connsiteY5" fmla="*/ 2443078 h 2844996"/>
                <a:gd name="connsiteX6" fmla="*/ 1619250 w 3146272"/>
                <a:gd name="connsiteY6" fmla="*/ 528721 h 2844996"/>
                <a:gd name="connsiteX0" fmla="*/ 1619250 w 3146272"/>
                <a:gd name="connsiteY0" fmla="*/ 528721 h 2844996"/>
                <a:gd name="connsiteX1" fmla="*/ 2751068 w 3146272"/>
                <a:gd name="connsiteY1" fmla="*/ 528721 h 2844996"/>
                <a:gd name="connsiteX2" fmla="*/ 3146271 w 3146272"/>
                <a:gd name="connsiteY2" fmla="*/ 0 h 2844996"/>
                <a:gd name="connsiteX3" fmla="*/ 1251833 w 3146272"/>
                <a:gd name="connsiteY3" fmla="*/ 2801218 h 2844996"/>
                <a:gd name="connsiteX4" fmla="*/ 792500 w 3146272"/>
                <a:gd name="connsiteY4" fmla="*/ 2844996 h 2844996"/>
                <a:gd name="connsiteX5" fmla="*/ 0 w 3146272"/>
                <a:gd name="connsiteY5" fmla="*/ 2443078 h 2844996"/>
                <a:gd name="connsiteX6" fmla="*/ 1619250 w 3146272"/>
                <a:gd name="connsiteY6" fmla="*/ 528721 h 2844996"/>
                <a:gd name="connsiteX0" fmla="*/ 1619250 w 3146272"/>
                <a:gd name="connsiteY0" fmla="*/ 528721 h 2844996"/>
                <a:gd name="connsiteX1" fmla="*/ 2751068 w 3146272"/>
                <a:gd name="connsiteY1" fmla="*/ 528721 h 2844996"/>
                <a:gd name="connsiteX2" fmla="*/ 3146271 w 3146272"/>
                <a:gd name="connsiteY2" fmla="*/ 0 h 2844996"/>
                <a:gd name="connsiteX3" fmla="*/ 1251833 w 3146272"/>
                <a:gd name="connsiteY3" fmla="*/ 2801218 h 2844996"/>
                <a:gd name="connsiteX4" fmla="*/ 792500 w 3146272"/>
                <a:gd name="connsiteY4" fmla="*/ 2844996 h 2844996"/>
                <a:gd name="connsiteX5" fmla="*/ 0 w 3146272"/>
                <a:gd name="connsiteY5" fmla="*/ 2443078 h 2844996"/>
                <a:gd name="connsiteX6" fmla="*/ 1329709 w 3146272"/>
                <a:gd name="connsiteY6" fmla="*/ 1100015 h 2844996"/>
                <a:gd name="connsiteX7" fmla="*/ 1619250 w 3146272"/>
                <a:gd name="connsiteY7" fmla="*/ 528721 h 2844996"/>
                <a:gd name="connsiteX0" fmla="*/ 1619250 w 3146272"/>
                <a:gd name="connsiteY0" fmla="*/ 528721 h 2882738"/>
                <a:gd name="connsiteX1" fmla="*/ 2751068 w 3146272"/>
                <a:gd name="connsiteY1" fmla="*/ 528721 h 2882738"/>
                <a:gd name="connsiteX2" fmla="*/ 3146271 w 3146272"/>
                <a:gd name="connsiteY2" fmla="*/ 0 h 2882738"/>
                <a:gd name="connsiteX3" fmla="*/ 1251833 w 3146272"/>
                <a:gd name="connsiteY3" fmla="*/ 2801218 h 2882738"/>
                <a:gd name="connsiteX4" fmla="*/ 792500 w 3146272"/>
                <a:gd name="connsiteY4" fmla="*/ 2844996 h 2882738"/>
                <a:gd name="connsiteX5" fmla="*/ 0 w 3146272"/>
                <a:gd name="connsiteY5" fmla="*/ 2443078 h 2882738"/>
                <a:gd name="connsiteX6" fmla="*/ 1245889 w 3146272"/>
                <a:gd name="connsiteY6" fmla="*/ 2818325 h 2882738"/>
                <a:gd name="connsiteX7" fmla="*/ 1619250 w 3146272"/>
                <a:gd name="connsiteY7" fmla="*/ 528721 h 2882738"/>
                <a:gd name="connsiteX0" fmla="*/ 1619250 w 3146272"/>
                <a:gd name="connsiteY0" fmla="*/ 528721 h 2844996"/>
                <a:gd name="connsiteX1" fmla="*/ 2751068 w 3146272"/>
                <a:gd name="connsiteY1" fmla="*/ 528721 h 2844996"/>
                <a:gd name="connsiteX2" fmla="*/ 3146271 w 3146272"/>
                <a:gd name="connsiteY2" fmla="*/ 0 h 2844996"/>
                <a:gd name="connsiteX3" fmla="*/ 1251833 w 3146272"/>
                <a:gd name="connsiteY3" fmla="*/ 2801218 h 2844996"/>
                <a:gd name="connsiteX4" fmla="*/ 792500 w 3146272"/>
                <a:gd name="connsiteY4" fmla="*/ 2844996 h 2844996"/>
                <a:gd name="connsiteX5" fmla="*/ 0 w 3146272"/>
                <a:gd name="connsiteY5" fmla="*/ 2443078 h 2844996"/>
                <a:gd name="connsiteX6" fmla="*/ 1245889 w 3146272"/>
                <a:gd name="connsiteY6" fmla="*/ 2818325 h 2844996"/>
                <a:gd name="connsiteX7" fmla="*/ 1619250 w 3146272"/>
                <a:gd name="connsiteY7" fmla="*/ 528721 h 2844996"/>
                <a:gd name="connsiteX0" fmla="*/ 1619250 w 3146272"/>
                <a:gd name="connsiteY0" fmla="*/ 528721 h 2844996"/>
                <a:gd name="connsiteX1" fmla="*/ 2751068 w 3146272"/>
                <a:gd name="connsiteY1" fmla="*/ 528721 h 2844996"/>
                <a:gd name="connsiteX2" fmla="*/ 3146271 w 3146272"/>
                <a:gd name="connsiteY2" fmla="*/ 0 h 2844996"/>
                <a:gd name="connsiteX3" fmla="*/ 1251833 w 3146272"/>
                <a:gd name="connsiteY3" fmla="*/ 2801218 h 2844996"/>
                <a:gd name="connsiteX4" fmla="*/ 792500 w 3146272"/>
                <a:gd name="connsiteY4" fmla="*/ 2844996 h 2844996"/>
                <a:gd name="connsiteX5" fmla="*/ 0 w 3146272"/>
                <a:gd name="connsiteY5" fmla="*/ 2443078 h 2844996"/>
                <a:gd name="connsiteX6" fmla="*/ 1245889 w 3146272"/>
                <a:gd name="connsiteY6" fmla="*/ 2818325 h 2844996"/>
                <a:gd name="connsiteX7" fmla="*/ 1619250 w 3146272"/>
                <a:gd name="connsiteY7" fmla="*/ 528721 h 2844996"/>
                <a:gd name="connsiteX0" fmla="*/ 1619250 w 3146272"/>
                <a:gd name="connsiteY0" fmla="*/ 528721 h 2844996"/>
                <a:gd name="connsiteX1" fmla="*/ 2751068 w 3146272"/>
                <a:gd name="connsiteY1" fmla="*/ 528721 h 2844996"/>
                <a:gd name="connsiteX2" fmla="*/ 3146271 w 3146272"/>
                <a:gd name="connsiteY2" fmla="*/ 0 h 2844996"/>
                <a:gd name="connsiteX3" fmla="*/ 1251833 w 3146272"/>
                <a:gd name="connsiteY3" fmla="*/ 2801218 h 2844996"/>
                <a:gd name="connsiteX4" fmla="*/ 792500 w 3146272"/>
                <a:gd name="connsiteY4" fmla="*/ 2844996 h 2844996"/>
                <a:gd name="connsiteX5" fmla="*/ 0 w 3146272"/>
                <a:gd name="connsiteY5" fmla="*/ 2443078 h 2844996"/>
                <a:gd name="connsiteX6" fmla="*/ 1245889 w 3146272"/>
                <a:gd name="connsiteY6" fmla="*/ 2818325 h 2844996"/>
                <a:gd name="connsiteX7" fmla="*/ 1619250 w 3146272"/>
                <a:gd name="connsiteY7" fmla="*/ 528721 h 2844996"/>
                <a:gd name="connsiteX0" fmla="*/ 1619250 w 3146272"/>
                <a:gd name="connsiteY0" fmla="*/ 528721 h 2844996"/>
                <a:gd name="connsiteX1" fmla="*/ 2751068 w 3146272"/>
                <a:gd name="connsiteY1" fmla="*/ 528721 h 2844996"/>
                <a:gd name="connsiteX2" fmla="*/ 3146271 w 3146272"/>
                <a:gd name="connsiteY2" fmla="*/ 0 h 2844996"/>
                <a:gd name="connsiteX3" fmla="*/ 1251833 w 3146272"/>
                <a:gd name="connsiteY3" fmla="*/ 2801218 h 2844996"/>
                <a:gd name="connsiteX4" fmla="*/ 792500 w 3146272"/>
                <a:gd name="connsiteY4" fmla="*/ 2844996 h 2844996"/>
                <a:gd name="connsiteX5" fmla="*/ 0 w 3146272"/>
                <a:gd name="connsiteY5" fmla="*/ 2443078 h 2844996"/>
                <a:gd name="connsiteX6" fmla="*/ 1245889 w 3146272"/>
                <a:gd name="connsiteY6" fmla="*/ 2818325 h 2844996"/>
                <a:gd name="connsiteX7" fmla="*/ 1619250 w 3146272"/>
                <a:gd name="connsiteY7" fmla="*/ 528721 h 2844996"/>
                <a:gd name="connsiteX0" fmla="*/ 438150 w 3146272"/>
                <a:gd name="connsiteY0" fmla="*/ 0 h 2887775"/>
                <a:gd name="connsiteX1" fmla="*/ 2751068 w 3146272"/>
                <a:gd name="connsiteY1" fmla="*/ 571500 h 2887775"/>
                <a:gd name="connsiteX2" fmla="*/ 3146271 w 3146272"/>
                <a:gd name="connsiteY2" fmla="*/ 42779 h 2887775"/>
                <a:gd name="connsiteX3" fmla="*/ 1251833 w 3146272"/>
                <a:gd name="connsiteY3" fmla="*/ 2843997 h 2887775"/>
                <a:gd name="connsiteX4" fmla="*/ 792500 w 3146272"/>
                <a:gd name="connsiteY4" fmla="*/ 2887775 h 2887775"/>
                <a:gd name="connsiteX5" fmla="*/ 0 w 3146272"/>
                <a:gd name="connsiteY5" fmla="*/ 2485857 h 2887775"/>
                <a:gd name="connsiteX6" fmla="*/ 1245889 w 3146272"/>
                <a:gd name="connsiteY6" fmla="*/ 2861104 h 2887775"/>
                <a:gd name="connsiteX7" fmla="*/ 438150 w 3146272"/>
                <a:gd name="connsiteY7" fmla="*/ 0 h 2887775"/>
                <a:gd name="connsiteX0" fmla="*/ 438150 w 3146272"/>
                <a:gd name="connsiteY0" fmla="*/ 0 h 2887775"/>
                <a:gd name="connsiteX1" fmla="*/ 2751068 w 3146272"/>
                <a:gd name="connsiteY1" fmla="*/ 571500 h 2887775"/>
                <a:gd name="connsiteX2" fmla="*/ 3146271 w 3146272"/>
                <a:gd name="connsiteY2" fmla="*/ 42779 h 2887775"/>
                <a:gd name="connsiteX3" fmla="*/ 1251833 w 3146272"/>
                <a:gd name="connsiteY3" fmla="*/ 2843997 h 2887775"/>
                <a:gd name="connsiteX4" fmla="*/ 792500 w 3146272"/>
                <a:gd name="connsiteY4" fmla="*/ 2887775 h 2887775"/>
                <a:gd name="connsiteX5" fmla="*/ 0 w 3146272"/>
                <a:gd name="connsiteY5" fmla="*/ 2485857 h 2887775"/>
                <a:gd name="connsiteX6" fmla="*/ 1245889 w 3146272"/>
                <a:gd name="connsiteY6" fmla="*/ 2861104 h 2887775"/>
                <a:gd name="connsiteX7" fmla="*/ 601999 w 3146272"/>
                <a:gd name="connsiteY7" fmla="*/ 677975 h 2887775"/>
                <a:gd name="connsiteX8" fmla="*/ 438150 w 3146272"/>
                <a:gd name="connsiteY8" fmla="*/ 0 h 2887775"/>
                <a:gd name="connsiteX0" fmla="*/ 438150 w 3146272"/>
                <a:gd name="connsiteY0" fmla="*/ 10714 h 2898489"/>
                <a:gd name="connsiteX1" fmla="*/ 2751068 w 3146272"/>
                <a:gd name="connsiteY1" fmla="*/ 582214 h 2898489"/>
                <a:gd name="connsiteX2" fmla="*/ 3146271 w 3146272"/>
                <a:gd name="connsiteY2" fmla="*/ 53493 h 2898489"/>
                <a:gd name="connsiteX3" fmla="*/ 1251833 w 3146272"/>
                <a:gd name="connsiteY3" fmla="*/ 2854711 h 2898489"/>
                <a:gd name="connsiteX4" fmla="*/ 792500 w 3146272"/>
                <a:gd name="connsiteY4" fmla="*/ 2898489 h 2898489"/>
                <a:gd name="connsiteX5" fmla="*/ 0 w 3146272"/>
                <a:gd name="connsiteY5" fmla="*/ 2496571 h 2898489"/>
                <a:gd name="connsiteX6" fmla="*/ 1245889 w 3146272"/>
                <a:gd name="connsiteY6" fmla="*/ 2871818 h 2898489"/>
                <a:gd name="connsiteX7" fmla="*/ 1276369 w 3146272"/>
                <a:gd name="connsiteY7" fmla="*/ 349599 h 2898489"/>
                <a:gd name="connsiteX8" fmla="*/ 438150 w 3146272"/>
                <a:gd name="connsiteY8" fmla="*/ 10714 h 2898489"/>
                <a:gd name="connsiteX0" fmla="*/ 438150 w 3146272"/>
                <a:gd name="connsiteY0" fmla="*/ 201930 h 3089705"/>
                <a:gd name="connsiteX1" fmla="*/ 1249928 w 3146272"/>
                <a:gd name="connsiteY1" fmla="*/ 0 h 3089705"/>
                <a:gd name="connsiteX2" fmla="*/ 3146271 w 3146272"/>
                <a:gd name="connsiteY2" fmla="*/ 244709 h 3089705"/>
                <a:gd name="connsiteX3" fmla="*/ 1251833 w 3146272"/>
                <a:gd name="connsiteY3" fmla="*/ 3045927 h 3089705"/>
                <a:gd name="connsiteX4" fmla="*/ 792500 w 3146272"/>
                <a:gd name="connsiteY4" fmla="*/ 3089705 h 3089705"/>
                <a:gd name="connsiteX5" fmla="*/ 0 w 3146272"/>
                <a:gd name="connsiteY5" fmla="*/ 2687787 h 3089705"/>
                <a:gd name="connsiteX6" fmla="*/ 1245889 w 3146272"/>
                <a:gd name="connsiteY6" fmla="*/ 3063034 h 3089705"/>
                <a:gd name="connsiteX7" fmla="*/ 1276369 w 3146272"/>
                <a:gd name="connsiteY7" fmla="*/ 540815 h 3089705"/>
                <a:gd name="connsiteX8" fmla="*/ 438150 w 3146272"/>
                <a:gd name="connsiteY8" fmla="*/ 201930 h 3089705"/>
                <a:gd name="connsiteX0" fmla="*/ 438150 w 3138652"/>
                <a:gd name="connsiteY0" fmla="*/ 201930 h 3089705"/>
                <a:gd name="connsiteX1" fmla="*/ 1249928 w 3138652"/>
                <a:gd name="connsiteY1" fmla="*/ 0 h 3089705"/>
                <a:gd name="connsiteX2" fmla="*/ 3138651 w 3138652"/>
                <a:gd name="connsiteY2" fmla="*/ 278999 h 3089705"/>
                <a:gd name="connsiteX3" fmla="*/ 1251833 w 3138652"/>
                <a:gd name="connsiteY3" fmla="*/ 3045927 h 3089705"/>
                <a:gd name="connsiteX4" fmla="*/ 792500 w 3138652"/>
                <a:gd name="connsiteY4" fmla="*/ 3089705 h 3089705"/>
                <a:gd name="connsiteX5" fmla="*/ 0 w 3138652"/>
                <a:gd name="connsiteY5" fmla="*/ 2687787 h 3089705"/>
                <a:gd name="connsiteX6" fmla="*/ 1245889 w 3138652"/>
                <a:gd name="connsiteY6" fmla="*/ 3063034 h 3089705"/>
                <a:gd name="connsiteX7" fmla="*/ 1276369 w 3138652"/>
                <a:gd name="connsiteY7" fmla="*/ 540815 h 3089705"/>
                <a:gd name="connsiteX8" fmla="*/ 438150 w 3138652"/>
                <a:gd name="connsiteY8" fmla="*/ 201930 h 3089705"/>
                <a:gd name="connsiteX0" fmla="*/ 438150 w 3244768"/>
                <a:gd name="connsiteY0" fmla="*/ 201930 h 3089705"/>
                <a:gd name="connsiteX1" fmla="*/ 1249928 w 3244768"/>
                <a:gd name="connsiteY1" fmla="*/ 0 h 3089705"/>
                <a:gd name="connsiteX2" fmla="*/ 3138651 w 3244768"/>
                <a:gd name="connsiteY2" fmla="*/ 278999 h 3089705"/>
                <a:gd name="connsiteX3" fmla="*/ 2819419 w 3244768"/>
                <a:gd name="connsiteY3" fmla="*/ 1836215 h 3089705"/>
                <a:gd name="connsiteX4" fmla="*/ 1251833 w 3244768"/>
                <a:gd name="connsiteY4" fmla="*/ 3045927 h 3089705"/>
                <a:gd name="connsiteX5" fmla="*/ 792500 w 3244768"/>
                <a:gd name="connsiteY5" fmla="*/ 3089705 h 3089705"/>
                <a:gd name="connsiteX6" fmla="*/ 0 w 3244768"/>
                <a:gd name="connsiteY6" fmla="*/ 2687787 h 3089705"/>
                <a:gd name="connsiteX7" fmla="*/ 1245889 w 3244768"/>
                <a:gd name="connsiteY7" fmla="*/ 3063034 h 3089705"/>
                <a:gd name="connsiteX8" fmla="*/ 1276369 w 3244768"/>
                <a:gd name="connsiteY8" fmla="*/ 540815 h 3089705"/>
                <a:gd name="connsiteX9" fmla="*/ 438150 w 3244768"/>
                <a:gd name="connsiteY9" fmla="*/ 201930 h 3089705"/>
                <a:gd name="connsiteX0" fmla="*/ 438150 w 3349522"/>
                <a:gd name="connsiteY0" fmla="*/ 201930 h 3089705"/>
                <a:gd name="connsiteX1" fmla="*/ 1249928 w 3349522"/>
                <a:gd name="connsiteY1" fmla="*/ 0 h 3089705"/>
                <a:gd name="connsiteX2" fmla="*/ 3138651 w 3349522"/>
                <a:gd name="connsiteY2" fmla="*/ 278999 h 3089705"/>
                <a:gd name="connsiteX3" fmla="*/ 3128029 w 3349522"/>
                <a:gd name="connsiteY3" fmla="*/ 2777285 h 3089705"/>
                <a:gd name="connsiteX4" fmla="*/ 1251833 w 3349522"/>
                <a:gd name="connsiteY4" fmla="*/ 3045927 h 3089705"/>
                <a:gd name="connsiteX5" fmla="*/ 792500 w 3349522"/>
                <a:gd name="connsiteY5" fmla="*/ 3089705 h 3089705"/>
                <a:gd name="connsiteX6" fmla="*/ 0 w 3349522"/>
                <a:gd name="connsiteY6" fmla="*/ 2687787 h 3089705"/>
                <a:gd name="connsiteX7" fmla="*/ 1245889 w 3349522"/>
                <a:gd name="connsiteY7" fmla="*/ 3063034 h 3089705"/>
                <a:gd name="connsiteX8" fmla="*/ 1276369 w 3349522"/>
                <a:gd name="connsiteY8" fmla="*/ 540815 h 3089705"/>
                <a:gd name="connsiteX9" fmla="*/ 438150 w 3349522"/>
                <a:gd name="connsiteY9" fmla="*/ 201930 h 3089705"/>
                <a:gd name="connsiteX0" fmla="*/ 438150 w 3253479"/>
                <a:gd name="connsiteY0" fmla="*/ 201930 h 3089705"/>
                <a:gd name="connsiteX1" fmla="*/ 1249928 w 3253479"/>
                <a:gd name="connsiteY1" fmla="*/ 0 h 3089705"/>
                <a:gd name="connsiteX2" fmla="*/ 3138651 w 3253479"/>
                <a:gd name="connsiteY2" fmla="*/ 278999 h 3089705"/>
                <a:gd name="connsiteX3" fmla="*/ 3128029 w 3253479"/>
                <a:gd name="connsiteY3" fmla="*/ 2777285 h 3089705"/>
                <a:gd name="connsiteX4" fmla="*/ 1251833 w 3253479"/>
                <a:gd name="connsiteY4" fmla="*/ 3045927 h 3089705"/>
                <a:gd name="connsiteX5" fmla="*/ 792500 w 3253479"/>
                <a:gd name="connsiteY5" fmla="*/ 3089705 h 3089705"/>
                <a:gd name="connsiteX6" fmla="*/ 0 w 3253479"/>
                <a:gd name="connsiteY6" fmla="*/ 2687787 h 3089705"/>
                <a:gd name="connsiteX7" fmla="*/ 1245889 w 3253479"/>
                <a:gd name="connsiteY7" fmla="*/ 3063034 h 3089705"/>
                <a:gd name="connsiteX8" fmla="*/ 1276369 w 3253479"/>
                <a:gd name="connsiteY8" fmla="*/ 540815 h 3089705"/>
                <a:gd name="connsiteX9" fmla="*/ 438150 w 3253479"/>
                <a:gd name="connsiteY9" fmla="*/ 201930 h 3089705"/>
                <a:gd name="connsiteX0" fmla="*/ 438150 w 3138651"/>
                <a:gd name="connsiteY0" fmla="*/ 201930 h 3089705"/>
                <a:gd name="connsiteX1" fmla="*/ 1249928 w 3138651"/>
                <a:gd name="connsiteY1" fmla="*/ 0 h 3089705"/>
                <a:gd name="connsiteX2" fmla="*/ 3138651 w 3138651"/>
                <a:gd name="connsiteY2" fmla="*/ 278999 h 3089705"/>
                <a:gd name="connsiteX3" fmla="*/ 3128029 w 3138651"/>
                <a:gd name="connsiteY3" fmla="*/ 2777285 h 3089705"/>
                <a:gd name="connsiteX4" fmla="*/ 1251833 w 3138651"/>
                <a:gd name="connsiteY4" fmla="*/ 3045927 h 3089705"/>
                <a:gd name="connsiteX5" fmla="*/ 792500 w 3138651"/>
                <a:gd name="connsiteY5" fmla="*/ 3089705 h 3089705"/>
                <a:gd name="connsiteX6" fmla="*/ 0 w 3138651"/>
                <a:gd name="connsiteY6" fmla="*/ 2687787 h 3089705"/>
                <a:gd name="connsiteX7" fmla="*/ 1245889 w 3138651"/>
                <a:gd name="connsiteY7" fmla="*/ 3063034 h 3089705"/>
                <a:gd name="connsiteX8" fmla="*/ 1276369 w 3138651"/>
                <a:gd name="connsiteY8" fmla="*/ 540815 h 3089705"/>
                <a:gd name="connsiteX9" fmla="*/ 438150 w 3138651"/>
                <a:gd name="connsiteY9" fmla="*/ 201930 h 3089705"/>
                <a:gd name="connsiteX0" fmla="*/ 773430 w 3138651"/>
                <a:gd name="connsiteY0" fmla="*/ 0 h 3169715"/>
                <a:gd name="connsiteX1" fmla="*/ 1249928 w 3138651"/>
                <a:gd name="connsiteY1" fmla="*/ 8001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76369 w 3138651"/>
                <a:gd name="connsiteY8" fmla="*/ 620825 h 3169715"/>
                <a:gd name="connsiteX9" fmla="*/ 773430 w 3138651"/>
                <a:gd name="connsiteY9"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76369 w 3138651"/>
                <a:gd name="connsiteY8" fmla="*/ 620825 h 3169715"/>
                <a:gd name="connsiteX9" fmla="*/ 773430 w 3138651"/>
                <a:gd name="connsiteY9"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76369 w 3138651"/>
                <a:gd name="connsiteY8" fmla="*/ 620825 h 3169715"/>
                <a:gd name="connsiteX9" fmla="*/ 1139210 w 3138651"/>
                <a:gd name="connsiteY9" fmla="*/ 36936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76369 w 3138651"/>
                <a:gd name="connsiteY8" fmla="*/ 62082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76369 w 3138651"/>
                <a:gd name="connsiteY8" fmla="*/ 62082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76369 w 3138651"/>
                <a:gd name="connsiteY8" fmla="*/ 620825 h 3169715"/>
                <a:gd name="connsiteX9" fmla="*/ 434360 w 3138651"/>
                <a:gd name="connsiteY9" fmla="*/ 323645 h 3169715"/>
                <a:gd name="connsiteX10" fmla="*/ 773430 w 3138651"/>
                <a:gd name="connsiteY10" fmla="*/ 0 h 3169715"/>
                <a:gd name="connsiteX0" fmla="*/ 773430 w 3138651"/>
                <a:gd name="connsiteY0" fmla="*/ 80582 h 3250297"/>
                <a:gd name="connsiteX1" fmla="*/ 1249928 w 3138651"/>
                <a:gd name="connsiteY1" fmla="*/ 149162 h 3250297"/>
                <a:gd name="connsiteX2" fmla="*/ 3138651 w 3138651"/>
                <a:gd name="connsiteY2" fmla="*/ 439591 h 3250297"/>
                <a:gd name="connsiteX3" fmla="*/ 3128029 w 3138651"/>
                <a:gd name="connsiteY3" fmla="*/ 2937877 h 3250297"/>
                <a:gd name="connsiteX4" fmla="*/ 1251833 w 3138651"/>
                <a:gd name="connsiteY4" fmla="*/ 3206519 h 3250297"/>
                <a:gd name="connsiteX5" fmla="*/ 792500 w 3138651"/>
                <a:gd name="connsiteY5" fmla="*/ 3250297 h 3250297"/>
                <a:gd name="connsiteX6" fmla="*/ 0 w 3138651"/>
                <a:gd name="connsiteY6" fmla="*/ 2848379 h 3250297"/>
                <a:gd name="connsiteX7" fmla="*/ 1245889 w 3138651"/>
                <a:gd name="connsiteY7" fmla="*/ 3223626 h 3250297"/>
                <a:gd name="connsiteX8" fmla="*/ 1249699 w 3138651"/>
                <a:gd name="connsiteY8" fmla="*/ 141337 h 3250297"/>
                <a:gd name="connsiteX9" fmla="*/ 434360 w 3138651"/>
                <a:gd name="connsiteY9" fmla="*/ 404227 h 3250297"/>
                <a:gd name="connsiteX10" fmla="*/ 773430 w 3138651"/>
                <a:gd name="connsiteY10" fmla="*/ 80582 h 3250297"/>
                <a:gd name="connsiteX0" fmla="*/ 773430 w 3138651"/>
                <a:gd name="connsiteY0" fmla="*/ 80582 h 3250297"/>
                <a:gd name="connsiteX1" fmla="*/ 1249928 w 3138651"/>
                <a:gd name="connsiteY1" fmla="*/ 149162 h 3250297"/>
                <a:gd name="connsiteX2" fmla="*/ 3138651 w 3138651"/>
                <a:gd name="connsiteY2" fmla="*/ 439591 h 3250297"/>
                <a:gd name="connsiteX3" fmla="*/ 3128029 w 3138651"/>
                <a:gd name="connsiteY3" fmla="*/ 2937877 h 3250297"/>
                <a:gd name="connsiteX4" fmla="*/ 1251833 w 3138651"/>
                <a:gd name="connsiteY4" fmla="*/ 3206519 h 3250297"/>
                <a:gd name="connsiteX5" fmla="*/ 792500 w 3138651"/>
                <a:gd name="connsiteY5" fmla="*/ 3250297 h 3250297"/>
                <a:gd name="connsiteX6" fmla="*/ 0 w 3138651"/>
                <a:gd name="connsiteY6" fmla="*/ 2848379 h 3250297"/>
                <a:gd name="connsiteX7" fmla="*/ 1245889 w 3138651"/>
                <a:gd name="connsiteY7" fmla="*/ 3223626 h 3250297"/>
                <a:gd name="connsiteX8" fmla="*/ 1249699 w 3138651"/>
                <a:gd name="connsiteY8" fmla="*/ 141337 h 3250297"/>
                <a:gd name="connsiteX9" fmla="*/ 434360 w 3138651"/>
                <a:gd name="connsiteY9" fmla="*/ 404227 h 3250297"/>
                <a:gd name="connsiteX10" fmla="*/ 773430 w 3138651"/>
                <a:gd name="connsiteY10" fmla="*/ 80582 h 3250297"/>
                <a:gd name="connsiteX0" fmla="*/ 773430 w 3138651"/>
                <a:gd name="connsiteY0" fmla="*/ 118547 h 3288262"/>
                <a:gd name="connsiteX1" fmla="*/ 1249928 w 3138651"/>
                <a:gd name="connsiteY1" fmla="*/ 187127 h 3288262"/>
                <a:gd name="connsiteX2" fmla="*/ 3138651 w 3138651"/>
                <a:gd name="connsiteY2" fmla="*/ 477556 h 3288262"/>
                <a:gd name="connsiteX3" fmla="*/ 3128029 w 3138651"/>
                <a:gd name="connsiteY3" fmla="*/ 2975842 h 3288262"/>
                <a:gd name="connsiteX4" fmla="*/ 1251833 w 3138651"/>
                <a:gd name="connsiteY4" fmla="*/ 3244484 h 3288262"/>
                <a:gd name="connsiteX5" fmla="*/ 792500 w 3138651"/>
                <a:gd name="connsiteY5" fmla="*/ 3288262 h 3288262"/>
                <a:gd name="connsiteX6" fmla="*/ 0 w 3138651"/>
                <a:gd name="connsiteY6" fmla="*/ 2886344 h 3288262"/>
                <a:gd name="connsiteX7" fmla="*/ 1245889 w 3138651"/>
                <a:gd name="connsiteY7" fmla="*/ 3261591 h 3288262"/>
                <a:gd name="connsiteX8" fmla="*/ 1249699 w 3138651"/>
                <a:gd name="connsiteY8" fmla="*/ 179302 h 3288262"/>
                <a:gd name="connsiteX9" fmla="*/ 434360 w 3138651"/>
                <a:gd name="connsiteY9" fmla="*/ 442192 h 3288262"/>
                <a:gd name="connsiteX10" fmla="*/ 773430 w 3138651"/>
                <a:gd name="connsiteY10" fmla="*/ 118547 h 3288262"/>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53509 w 3138651"/>
                <a:gd name="connsiteY7" fmla="*/ 313542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53509 w 3138651"/>
                <a:gd name="connsiteY7" fmla="*/ 313542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9699 w 3138651"/>
                <a:gd name="connsiteY7" fmla="*/ 310113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9699 w 3138651"/>
                <a:gd name="connsiteY7" fmla="*/ 310113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48023 w 3138651"/>
                <a:gd name="connsiteY4" fmla="*/ 3114507 h 3169715"/>
                <a:gd name="connsiteX5" fmla="*/ 792500 w 3138651"/>
                <a:gd name="connsiteY5" fmla="*/ 3169715 h 3169715"/>
                <a:gd name="connsiteX6" fmla="*/ 0 w 3138651"/>
                <a:gd name="connsiteY6" fmla="*/ 2767797 h 3169715"/>
                <a:gd name="connsiteX7" fmla="*/ 1249699 w 3138651"/>
                <a:gd name="connsiteY7" fmla="*/ 310113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48023 w 3138651"/>
                <a:gd name="connsiteY4" fmla="*/ 3114507 h 3169715"/>
                <a:gd name="connsiteX5" fmla="*/ 792500 w 3138651"/>
                <a:gd name="connsiteY5" fmla="*/ 3169715 h 3169715"/>
                <a:gd name="connsiteX6" fmla="*/ 0 w 3138651"/>
                <a:gd name="connsiteY6" fmla="*/ 2767797 h 3169715"/>
                <a:gd name="connsiteX7" fmla="*/ 1253509 w 3138651"/>
                <a:gd name="connsiteY7" fmla="*/ 315447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48023 w 3138651"/>
                <a:gd name="connsiteY4" fmla="*/ 3114507 h 3169715"/>
                <a:gd name="connsiteX5" fmla="*/ 792500 w 3138651"/>
                <a:gd name="connsiteY5" fmla="*/ 3169715 h 3169715"/>
                <a:gd name="connsiteX6" fmla="*/ 0 w 3138651"/>
                <a:gd name="connsiteY6" fmla="*/ 2767797 h 3169715"/>
                <a:gd name="connsiteX7" fmla="*/ 1253509 w 3138651"/>
                <a:gd name="connsiteY7" fmla="*/ 314304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71620"/>
                <a:gd name="connsiteX1" fmla="*/ 1249928 w 3138651"/>
                <a:gd name="connsiteY1" fmla="*/ 68580 h 3171620"/>
                <a:gd name="connsiteX2" fmla="*/ 3138651 w 3138651"/>
                <a:gd name="connsiteY2" fmla="*/ 359009 h 3171620"/>
                <a:gd name="connsiteX3" fmla="*/ 3128029 w 3138651"/>
                <a:gd name="connsiteY3" fmla="*/ 2857295 h 3171620"/>
                <a:gd name="connsiteX4" fmla="*/ 1248023 w 3138651"/>
                <a:gd name="connsiteY4" fmla="*/ 3114507 h 3171620"/>
                <a:gd name="connsiteX5" fmla="*/ 802025 w 3138651"/>
                <a:gd name="connsiteY5" fmla="*/ 3171620 h 3171620"/>
                <a:gd name="connsiteX6" fmla="*/ 0 w 3138651"/>
                <a:gd name="connsiteY6" fmla="*/ 2767797 h 3171620"/>
                <a:gd name="connsiteX7" fmla="*/ 1253509 w 3138651"/>
                <a:gd name="connsiteY7" fmla="*/ 3143044 h 3171620"/>
                <a:gd name="connsiteX8" fmla="*/ 1249699 w 3138651"/>
                <a:gd name="connsiteY8" fmla="*/ 60755 h 3171620"/>
                <a:gd name="connsiteX9" fmla="*/ 434360 w 3138651"/>
                <a:gd name="connsiteY9" fmla="*/ 323645 h 3171620"/>
                <a:gd name="connsiteX10" fmla="*/ 773430 w 3138651"/>
                <a:gd name="connsiteY10" fmla="*/ 0 h 3171620"/>
                <a:gd name="connsiteX0" fmla="*/ 773430 w 3138651"/>
                <a:gd name="connsiteY0" fmla="*/ 0 h 3162095"/>
                <a:gd name="connsiteX1" fmla="*/ 1249928 w 3138651"/>
                <a:gd name="connsiteY1" fmla="*/ 68580 h 3162095"/>
                <a:gd name="connsiteX2" fmla="*/ 3138651 w 3138651"/>
                <a:gd name="connsiteY2" fmla="*/ 359009 h 3162095"/>
                <a:gd name="connsiteX3" fmla="*/ 3128029 w 3138651"/>
                <a:gd name="connsiteY3" fmla="*/ 2857295 h 3162095"/>
                <a:gd name="connsiteX4" fmla="*/ 1248023 w 3138651"/>
                <a:gd name="connsiteY4" fmla="*/ 3114507 h 3162095"/>
                <a:gd name="connsiteX5" fmla="*/ 805835 w 3138651"/>
                <a:gd name="connsiteY5" fmla="*/ 3162095 h 3162095"/>
                <a:gd name="connsiteX6" fmla="*/ 0 w 3138651"/>
                <a:gd name="connsiteY6" fmla="*/ 2767797 h 3162095"/>
                <a:gd name="connsiteX7" fmla="*/ 1253509 w 3138651"/>
                <a:gd name="connsiteY7" fmla="*/ 3143044 h 3162095"/>
                <a:gd name="connsiteX8" fmla="*/ 1249699 w 3138651"/>
                <a:gd name="connsiteY8" fmla="*/ 60755 h 3162095"/>
                <a:gd name="connsiteX9" fmla="*/ 434360 w 3138651"/>
                <a:gd name="connsiteY9" fmla="*/ 323645 h 3162095"/>
                <a:gd name="connsiteX10" fmla="*/ 773430 w 3138651"/>
                <a:gd name="connsiteY10" fmla="*/ 0 h 3162095"/>
                <a:gd name="connsiteX0" fmla="*/ 773430 w 3138651"/>
                <a:gd name="connsiteY0" fmla="*/ 0 h 3164000"/>
                <a:gd name="connsiteX1" fmla="*/ 1249928 w 3138651"/>
                <a:gd name="connsiteY1" fmla="*/ 68580 h 3164000"/>
                <a:gd name="connsiteX2" fmla="*/ 3138651 w 3138651"/>
                <a:gd name="connsiteY2" fmla="*/ 359009 h 3164000"/>
                <a:gd name="connsiteX3" fmla="*/ 3128029 w 3138651"/>
                <a:gd name="connsiteY3" fmla="*/ 2857295 h 3164000"/>
                <a:gd name="connsiteX4" fmla="*/ 1248023 w 3138651"/>
                <a:gd name="connsiteY4" fmla="*/ 3114507 h 3164000"/>
                <a:gd name="connsiteX5" fmla="*/ 790595 w 3138651"/>
                <a:gd name="connsiteY5" fmla="*/ 3164000 h 3164000"/>
                <a:gd name="connsiteX6" fmla="*/ 0 w 3138651"/>
                <a:gd name="connsiteY6" fmla="*/ 2767797 h 3164000"/>
                <a:gd name="connsiteX7" fmla="*/ 1253509 w 3138651"/>
                <a:gd name="connsiteY7" fmla="*/ 3143044 h 3164000"/>
                <a:gd name="connsiteX8" fmla="*/ 1249699 w 3138651"/>
                <a:gd name="connsiteY8" fmla="*/ 60755 h 3164000"/>
                <a:gd name="connsiteX9" fmla="*/ 434360 w 3138651"/>
                <a:gd name="connsiteY9" fmla="*/ 323645 h 3164000"/>
                <a:gd name="connsiteX10" fmla="*/ 773430 w 3138651"/>
                <a:gd name="connsiteY10" fmla="*/ 0 h 3164000"/>
                <a:gd name="connsiteX0" fmla="*/ 773430 w 3138651"/>
                <a:gd name="connsiteY0" fmla="*/ 0 h 3164000"/>
                <a:gd name="connsiteX1" fmla="*/ 1249928 w 3138651"/>
                <a:gd name="connsiteY1" fmla="*/ 68580 h 3164000"/>
                <a:gd name="connsiteX2" fmla="*/ 3138651 w 3138651"/>
                <a:gd name="connsiteY2" fmla="*/ 359009 h 3164000"/>
                <a:gd name="connsiteX3" fmla="*/ 3128029 w 3138651"/>
                <a:gd name="connsiteY3" fmla="*/ 2857295 h 3164000"/>
                <a:gd name="connsiteX4" fmla="*/ 1248023 w 3138651"/>
                <a:gd name="connsiteY4" fmla="*/ 3114507 h 3164000"/>
                <a:gd name="connsiteX5" fmla="*/ 790595 w 3138651"/>
                <a:gd name="connsiteY5" fmla="*/ 3164000 h 3164000"/>
                <a:gd name="connsiteX6" fmla="*/ 0 w 3138651"/>
                <a:gd name="connsiteY6" fmla="*/ 2767797 h 3164000"/>
                <a:gd name="connsiteX7" fmla="*/ 1253509 w 3138651"/>
                <a:gd name="connsiteY7" fmla="*/ 3143044 h 3164000"/>
                <a:gd name="connsiteX8" fmla="*/ 1249699 w 3138651"/>
                <a:gd name="connsiteY8" fmla="*/ 60755 h 3164000"/>
                <a:gd name="connsiteX9" fmla="*/ 434360 w 3138651"/>
                <a:gd name="connsiteY9" fmla="*/ 323645 h 3164000"/>
                <a:gd name="connsiteX10" fmla="*/ 773430 w 3138651"/>
                <a:gd name="connsiteY10" fmla="*/ 0 h 3164000"/>
                <a:gd name="connsiteX0" fmla="*/ 773430 w 3138651"/>
                <a:gd name="connsiteY0" fmla="*/ 0 h 3156380"/>
                <a:gd name="connsiteX1" fmla="*/ 1249928 w 3138651"/>
                <a:gd name="connsiteY1" fmla="*/ 68580 h 3156380"/>
                <a:gd name="connsiteX2" fmla="*/ 3138651 w 3138651"/>
                <a:gd name="connsiteY2" fmla="*/ 359009 h 3156380"/>
                <a:gd name="connsiteX3" fmla="*/ 3128029 w 3138651"/>
                <a:gd name="connsiteY3" fmla="*/ 2857295 h 3156380"/>
                <a:gd name="connsiteX4" fmla="*/ 1248023 w 3138651"/>
                <a:gd name="connsiteY4" fmla="*/ 3114507 h 3156380"/>
                <a:gd name="connsiteX5" fmla="*/ 796310 w 3138651"/>
                <a:gd name="connsiteY5" fmla="*/ 3156380 h 3156380"/>
                <a:gd name="connsiteX6" fmla="*/ 0 w 3138651"/>
                <a:gd name="connsiteY6" fmla="*/ 2767797 h 3156380"/>
                <a:gd name="connsiteX7" fmla="*/ 1253509 w 3138651"/>
                <a:gd name="connsiteY7" fmla="*/ 3143044 h 3156380"/>
                <a:gd name="connsiteX8" fmla="*/ 1249699 w 3138651"/>
                <a:gd name="connsiteY8" fmla="*/ 60755 h 3156380"/>
                <a:gd name="connsiteX9" fmla="*/ 434360 w 3138651"/>
                <a:gd name="connsiteY9" fmla="*/ 323645 h 3156380"/>
                <a:gd name="connsiteX10" fmla="*/ 773430 w 3138651"/>
                <a:gd name="connsiteY10" fmla="*/ 0 h 3156380"/>
                <a:gd name="connsiteX0" fmla="*/ 773430 w 3138651"/>
                <a:gd name="connsiteY0" fmla="*/ 0 h 3156380"/>
                <a:gd name="connsiteX1" fmla="*/ 1249928 w 3138651"/>
                <a:gd name="connsiteY1" fmla="*/ 68580 h 3156380"/>
                <a:gd name="connsiteX2" fmla="*/ 3138651 w 3138651"/>
                <a:gd name="connsiteY2" fmla="*/ 359009 h 3156380"/>
                <a:gd name="connsiteX3" fmla="*/ 3128029 w 3138651"/>
                <a:gd name="connsiteY3" fmla="*/ 2857295 h 3156380"/>
                <a:gd name="connsiteX4" fmla="*/ 1244213 w 3138651"/>
                <a:gd name="connsiteY4" fmla="*/ 3108792 h 3156380"/>
                <a:gd name="connsiteX5" fmla="*/ 796310 w 3138651"/>
                <a:gd name="connsiteY5" fmla="*/ 3156380 h 3156380"/>
                <a:gd name="connsiteX6" fmla="*/ 0 w 3138651"/>
                <a:gd name="connsiteY6" fmla="*/ 2767797 h 3156380"/>
                <a:gd name="connsiteX7" fmla="*/ 1253509 w 3138651"/>
                <a:gd name="connsiteY7" fmla="*/ 3143044 h 3156380"/>
                <a:gd name="connsiteX8" fmla="*/ 1249699 w 3138651"/>
                <a:gd name="connsiteY8" fmla="*/ 60755 h 3156380"/>
                <a:gd name="connsiteX9" fmla="*/ 434360 w 3138651"/>
                <a:gd name="connsiteY9" fmla="*/ 323645 h 3156380"/>
                <a:gd name="connsiteX10" fmla="*/ 773430 w 3138651"/>
                <a:gd name="connsiteY10" fmla="*/ 0 h 3156380"/>
                <a:gd name="connsiteX0" fmla="*/ 773430 w 3138651"/>
                <a:gd name="connsiteY0" fmla="*/ 0 h 3156380"/>
                <a:gd name="connsiteX1" fmla="*/ 1249928 w 3138651"/>
                <a:gd name="connsiteY1" fmla="*/ 68580 h 3156380"/>
                <a:gd name="connsiteX2" fmla="*/ 3138651 w 3138651"/>
                <a:gd name="connsiteY2" fmla="*/ 359009 h 3156380"/>
                <a:gd name="connsiteX3" fmla="*/ 3128029 w 3138651"/>
                <a:gd name="connsiteY3" fmla="*/ 2857295 h 3156380"/>
                <a:gd name="connsiteX4" fmla="*/ 1244213 w 3138651"/>
                <a:gd name="connsiteY4" fmla="*/ 3108792 h 3156380"/>
                <a:gd name="connsiteX5" fmla="*/ 796310 w 3138651"/>
                <a:gd name="connsiteY5" fmla="*/ 3156380 h 3156380"/>
                <a:gd name="connsiteX6" fmla="*/ 0 w 3138651"/>
                <a:gd name="connsiteY6" fmla="*/ 2767797 h 3156380"/>
                <a:gd name="connsiteX7" fmla="*/ 1253509 w 3138651"/>
                <a:gd name="connsiteY7" fmla="*/ 3143044 h 3156380"/>
                <a:gd name="connsiteX8" fmla="*/ 1249699 w 3138651"/>
                <a:gd name="connsiteY8" fmla="*/ 60755 h 3156380"/>
                <a:gd name="connsiteX9" fmla="*/ 434360 w 3138651"/>
                <a:gd name="connsiteY9" fmla="*/ 323645 h 3156380"/>
                <a:gd name="connsiteX10" fmla="*/ 773430 w 3138651"/>
                <a:gd name="connsiteY10" fmla="*/ 0 h 3156380"/>
                <a:gd name="connsiteX0" fmla="*/ 773430 w 3144392"/>
                <a:gd name="connsiteY0" fmla="*/ 0 h 3156380"/>
                <a:gd name="connsiteX1" fmla="*/ 1249928 w 3144392"/>
                <a:gd name="connsiteY1" fmla="*/ 68580 h 3156380"/>
                <a:gd name="connsiteX2" fmla="*/ 3138651 w 3144392"/>
                <a:gd name="connsiteY2" fmla="*/ 359009 h 3156380"/>
                <a:gd name="connsiteX3" fmla="*/ 3143269 w 3144392"/>
                <a:gd name="connsiteY3" fmla="*/ 2868725 h 3156380"/>
                <a:gd name="connsiteX4" fmla="*/ 1244213 w 3144392"/>
                <a:gd name="connsiteY4" fmla="*/ 3108792 h 3156380"/>
                <a:gd name="connsiteX5" fmla="*/ 796310 w 3144392"/>
                <a:gd name="connsiteY5" fmla="*/ 3156380 h 3156380"/>
                <a:gd name="connsiteX6" fmla="*/ 0 w 3144392"/>
                <a:gd name="connsiteY6" fmla="*/ 2767797 h 3156380"/>
                <a:gd name="connsiteX7" fmla="*/ 1253509 w 3144392"/>
                <a:gd name="connsiteY7" fmla="*/ 3143044 h 3156380"/>
                <a:gd name="connsiteX8" fmla="*/ 1249699 w 3144392"/>
                <a:gd name="connsiteY8" fmla="*/ 60755 h 3156380"/>
                <a:gd name="connsiteX9" fmla="*/ 434360 w 3144392"/>
                <a:gd name="connsiteY9" fmla="*/ 323645 h 3156380"/>
                <a:gd name="connsiteX10" fmla="*/ 773430 w 3144392"/>
                <a:gd name="connsiteY10" fmla="*/ 0 h 3156380"/>
                <a:gd name="connsiteX0" fmla="*/ 773430 w 3144392"/>
                <a:gd name="connsiteY0" fmla="*/ 0 h 3156380"/>
                <a:gd name="connsiteX1" fmla="*/ 1249928 w 3144392"/>
                <a:gd name="connsiteY1" fmla="*/ 68580 h 3156380"/>
                <a:gd name="connsiteX2" fmla="*/ 3138651 w 3144392"/>
                <a:gd name="connsiteY2" fmla="*/ 359009 h 3156380"/>
                <a:gd name="connsiteX3" fmla="*/ 3143269 w 3144392"/>
                <a:gd name="connsiteY3" fmla="*/ 2868725 h 3156380"/>
                <a:gd name="connsiteX4" fmla="*/ 1240403 w 3144392"/>
                <a:gd name="connsiteY4" fmla="*/ 3118317 h 3156380"/>
                <a:gd name="connsiteX5" fmla="*/ 796310 w 3144392"/>
                <a:gd name="connsiteY5" fmla="*/ 3156380 h 3156380"/>
                <a:gd name="connsiteX6" fmla="*/ 0 w 3144392"/>
                <a:gd name="connsiteY6" fmla="*/ 2767797 h 3156380"/>
                <a:gd name="connsiteX7" fmla="*/ 1253509 w 3144392"/>
                <a:gd name="connsiteY7" fmla="*/ 3143044 h 3156380"/>
                <a:gd name="connsiteX8" fmla="*/ 1249699 w 3144392"/>
                <a:gd name="connsiteY8" fmla="*/ 60755 h 3156380"/>
                <a:gd name="connsiteX9" fmla="*/ 434360 w 3144392"/>
                <a:gd name="connsiteY9" fmla="*/ 323645 h 3156380"/>
                <a:gd name="connsiteX10" fmla="*/ 773430 w 3144392"/>
                <a:gd name="connsiteY10" fmla="*/ 0 h 3156380"/>
                <a:gd name="connsiteX0" fmla="*/ 773430 w 3144392"/>
                <a:gd name="connsiteY0" fmla="*/ 0 h 3171620"/>
                <a:gd name="connsiteX1" fmla="*/ 1249928 w 3144392"/>
                <a:gd name="connsiteY1" fmla="*/ 68580 h 3171620"/>
                <a:gd name="connsiteX2" fmla="*/ 3138651 w 3144392"/>
                <a:gd name="connsiteY2" fmla="*/ 359009 h 3171620"/>
                <a:gd name="connsiteX3" fmla="*/ 3143269 w 3144392"/>
                <a:gd name="connsiteY3" fmla="*/ 2868725 h 3171620"/>
                <a:gd name="connsiteX4" fmla="*/ 1240403 w 3144392"/>
                <a:gd name="connsiteY4" fmla="*/ 3118317 h 3171620"/>
                <a:gd name="connsiteX5" fmla="*/ 781070 w 3144392"/>
                <a:gd name="connsiteY5" fmla="*/ 3171620 h 3171620"/>
                <a:gd name="connsiteX6" fmla="*/ 0 w 3144392"/>
                <a:gd name="connsiteY6" fmla="*/ 2767797 h 3171620"/>
                <a:gd name="connsiteX7" fmla="*/ 1253509 w 3144392"/>
                <a:gd name="connsiteY7" fmla="*/ 3143044 h 3171620"/>
                <a:gd name="connsiteX8" fmla="*/ 1249699 w 3144392"/>
                <a:gd name="connsiteY8" fmla="*/ 60755 h 3171620"/>
                <a:gd name="connsiteX9" fmla="*/ 434360 w 3144392"/>
                <a:gd name="connsiteY9" fmla="*/ 323645 h 3171620"/>
                <a:gd name="connsiteX10" fmla="*/ 773430 w 3144392"/>
                <a:gd name="connsiteY10" fmla="*/ 0 h 3171620"/>
                <a:gd name="connsiteX0" fmla="*/ 773430 w 3144392"/>
                <a:gd name="connsiteY0" fmla="*/ 0 h 3171620"/>
                <a:gd name="connsiteX1" fmla="*/ 1249928 w 3144392"/>
                <a:gd name="connsiteY1" fmla="*/ 68580 h 3171620"/>
                <a:gd name="connsiteX2" fmla="*/ 3138651 w 3144392"/>
                <a:gd name="connsiteY2" fmla="*/ 359009 h 3171620"/>
                <a:gd name="connsiteX3" fmla="*/ 3143269 w 3144392"/>
                <a:gd name="connsiteY3" fmla="*/ 2868725 h 3171620"/>
                <a:gd name="connsiteX4" fmla="*/ 1240403 w 3144392"/>
                <a:gd name="connsiteY4" fmla="*/ 3118317 h 3171620"/>
                <a:gd name="connsiteX5" fmla="*/ 781070 w 3144392"/>
                <a:gd name="connsiteY5" fmla="*/ 3171620 h 3171620"/>
                <a:gd name="connsiteX6" fmla="*/ 0 w 3144392"/>
                <a:gd name="connsiteY6" fmla="*/ 2767797 h 3171620"/>
                <a:gd name="connsiteX7" fmla="*/ 1253509 w 3144392"/>
                <a:gd name="connsiteY7" fmla="*/ 3143044 h 3171620"/>
                <a:gd name="connsiteX8" fmla="*/ 1249699 w 3144392"/>
                <a:gd name="connsiteY8" fmla="*/ 60755 h 3171620"/>
                <a:gd name="connsiteX9" fmla="*/ 434360 w 3144392"/>
                <a:gd name="connsiteY9" fmla="*/ 323645 h 3171620"/>
                <a:gd name="connsiteX10" fmla="*/ 773430 w 3144392"/>
                <a:gd name="connsiteY10" fmla="*/ 0 h 3171620"/>
                <a:gd name="connsiteX0" fmla="*/ 773430 w 3144392"/>
                <a:gd name="connsiteY0" fmla="*/ 0 h 3171620"/>
                <a:gd name="connsiteX1" fmla="*/ 1249928 w 3144392"/>
                <a:gd name="connsiteY1" fmla="*/ 68580 h 3171620"/>
                <a:gd name="connsiteX2" fmla="*/ 3138651 w 3144392"/>
                <a:gd name="connsiteY2" fmla="*/ 359009 h 3171620"/>
                <a:gd name="connsiteX3" fmla="*/ 3143269 w 3144392"/>
                <a:gd name="connsiteY3" fmla="*/ 2868725 h 3171620"/>
                <a:gd name="connsiteX4" fmla="*/ 1240403 w 3144392"/>
                <a:gd name="connsiteY4" fmla="*/ 3118317 h 3171620"/>
                <a:gd name="connsiteX5" fmla="*/ 781070 w 3144392"/>
                <a:gd name="connsiteY5" fmla="*/ 3171620 h 3171620"/>
                <a:gd name="connsiteX6" fmla="*/ 0 w 3144392"/>
                <a:gd name="connsiteY6" fmla="*/ 2767797 h 3171620"/>
                <a:gd name="connsiteX7" fmla="*/ 1253509 w 3144392"/>
                <a:gd name="connsiteY7" fmla="*/ 3143044 h 3171620"/>
                <a:gd name="connsiteX8" fmla="*/ 1249699 w 3144392"/>
                <a:gd name="connsiteY8" fmla="*/ 60755 h 3171620"/>
                <a:gd name="connsiteX9" fmla="*/ 434360 w 3144392"/>
                <a:gd name="connsiteY9" fmla="*/ 323645 h 3171620"/>
                <a:gd name="connsiteX10" fmla="*/ 773430 w 3144392"/>
                <a:gd name="connsiteY10" fmla="*/ 0 h 3171620"/>
                <a:gd name="connsiteX0" fmla="*/ 773430 w 3144392"/>
                <a:gd name="connsiteY0" fmla="*/ 0 h 3171620"/>
                <a:gd name="connsiteX1" fmla="*/ 1249928 w 3144392"/>
                <a:gd name="connsiteY1" fmla="*/ 68580 h 3171620"/>
                <a:gd name="connsiteX2" fmla="*/ 3138651 w 3144392"/>
                <a:gd name="connsiteY2" fmla="*/ 359009 h 3171620"/>
                <a:gd name="connsiteX3" fmla="*/ 3143269 w 3144392"/>
                <a:gd name="connsiteY3" fmla="*/ 2868725 h 3171620"/>
                <a:gd name="connsiteX4" fmla="*/ 1240403 w 3144392"/>
                <a:gd name="connsiteY4" fmla="*/ 3118317 h 3171620"/>
                <a:gd name="connsiteX5" fmla="*/ 781070 w 3144392"/>
                <a:gd name="connsiteY5" fmla="*/ 3171620 h 3171620"/>
                <a:gd name="connsiteX6" fmla="*/ 0 w 3144392"/>
                <a:gd name="connsiteY6" fmla="*/ 2767797 h 3171620"/>
                <a:gd name="connsiteX7" fmla="*/ 1253509 w 3144392"/>
                <a:gd name="connsiteY7" fmla="*/ 3143044 h 3171620"/>
                <a:gd name="connsiteX8" fmla="*/ 1249699 w 3144392"/>
                <a:gd name="connsiteY8" fmla="*/ 60755 h 3171620"/>
                <a:gd name="connsiteX9" fmla="*/ 434360 w 3144392"/>
                <a:gd name="connsiteY9" fmla="*/ 323645 h 3171620"/>
                <a:gd name="connsiteX10" fmla="*/ 773430 w 3144392"/>
                <a:gd name="connsiteY10" fmla="*/ 0 h 3171620"/>
                <a:gd name="connsiteX0" fmla="*/ 779145 w 3150107"/>
                <a:gd name="connsiteY0" fmla="*/ 0 h 3171620"/>
                <a:gd name="connsiteX1" fmla="*/ 1255643 w 3150107"/>
                <a:gd name="connsiteY1" fmla="*/ 68580 h 3171620"/>
                <a:gd name="connsiteX2" fmla="*/ 3144366 w 3150107"/>
                <a:gd name="connsiteY2" fmla="*/ 359009 h 3171620"/>
                <a:gd name="connsiteX3" fmla="*/ 3148984 w 3150107"/>
                <a:gd name="connsiteY3" fmla="*/ 2868725 h 3171620"/>
                <a:gd name="connsiteX4" fmla="*/ 1246118 w 3150107"/>
                <a:gd name="connsiteY4" fmla="*/ 3118317 h 3171620"/>
                <a:gd name="connsiteX5" fmla="*/ 786785 w 3150107"/>
                <a:gd name="connsiteY5" fmla="*/ 3171620 h 3171620"/>
                <a:gd name="connsiteX6" fmla="*/ 0 w 3150107"/>
                <a:gd name="connsiteY6" fmla="*/ 2773512 h 3171620"/>
                <a:gd name="connsiteX7" fmla="*/ 1259224 w 3150107"/>
                <a:gd name="connsiteY7" fmla="*/ 3143044 h 3171620"/>
                <a:gd name="connsiteX8" fmla="*/ 1255414 w 3150107"/>
                <a:gd name="connsiteY8" fmla="*/ 60755 h 3171620"/>
                <a:gd name="connsiteX9" fmla="*/ 440075 w 3150107"/>
                <a:gd name="connsiteY9" fmla="*/ 323645 h 3171620"/>
                <a:gd name="connsiteX10" fmla="*/ 779145 w 3150107"/>
                <a:gd name="connsiteY10" fmla="*/ 0 h 3171620"/>
                <a:gd name="connsiteX0" fmla="*/ 779145 w 3150107"/>
                <a:gd name="connsiteY0" fmla="*/ 0 h 3171620"/>
                <a:gd name="connsiteX1" fmla="*/ 1255643 w 3150107"/>
                <a:gd name="connsiteY1" fmla="*/ 68580 h 3171620"/>
                <a:gd name="connsiteX2" fmla="*/ 3144366 w 3150107"/>
                <a:gd name="connsiteY2" fmla="*/ 359009 h 3171620"/>
                <a:gd name="connsiteX3" fmla="*/ 3148984 w 3150107"/>
                <a:gd name="connsiteY3" fmla="*/ 2868725 h 3171620"/>
                <a:gd name="connsiteX4" fmla="*/ 1246118 w 3150107"/>
                <a:gd name="connsiteY4" fmla="*/ 3118317 h 3171620"/>
                <a:gd name="connsiteX5" fmla="*/ 786785 w 3150107"/>
                <a:gd name="connsiteY5" fmla="*/ 3171620 h 3171620"/>
                <a:gd name="connsiteX6" fmla="*/ 0 w 3150107"/>
                <a:gd name="connsiteY6" fmla="*/ 2773512 h 3171620"/>
                <a:gd name="connsiteX7" fmla="*/ 1259224 w 3150107"/>
                <a:gd name="connsiteY7" fmla="*/ 3143044 h 3171620"/>
                <a:gd name="connsiteX8" fmla="*/ 1255414 w 3150107"/>
                <a:gd name="connsiteY8" fmla="*/ 60755 h 3171620"/>
                <a:gd name="connsiteX9" fmla="*/ 403880 w 3150107"/>
                <a:gd name="connsiteY9" fmla="*/ 348410 h 3171620"/>
                <a:gd name="connsiteX10" fmla="*/ 779145 w 3150107"/>
                <a:gd name="connsiteY10" fmla="*/ 0 h 3171620"/>
                <a:gd name="connsiteX0" fmla="*/ 781050 w 3150107"/>
                <a:gd name="connsiteY0" fmla="*/ 0 h 3177335"/>
                <a:gd name="connsiteX1" fmla="*/ 1255643 w 3150107"/>
                <a:gd name="connsiteY1" fmla="*/ 74295 h 3177335"/>
                <a:gd name="connsiteX2" fmla="*/ 3144366 w 3150107"/>
                <a:gd name="connsiteY2" fmla="*/ 364724 h 3177335"/>
                <a:gd name="connsiteX3" fmla="*/ 3148984 w 3150107"/>
                <a:gd name="connsiteY3" fmla="*/ 2874440 h 3177335"/>
                <a:gd name="connsiteX4" fmla="*/ 1246118 w 3150107"/>
                <a:gd name="connsiteY4" fmla="*/ 3124032 h 3177335"/>
                <a:gd name="connsiteX5" fmla="*/ 786785 w 3150107"/>
                <a:gd name="connsiteY5" fmla="*/ 3177335 h 3177335"/>
                <a:gd name="connsiteX6" fmla="*/ 0 w 3150107"/>
                <a:gd name="connsiteY6" fmla="*/ 2779227 h 3177335"/>
                <a:gd name="connsiteX7" fmla="*/ 1259224 w 3150107"/>
                <a:gd name="connsiteY7" fmla="*/ 3148759 h 3177335"/>
                <a:gd name="connsiteX8" fmla="*/ 1255414 w 3150107"/>
                <a:gd name="connsiteY8" fmla="*/ 66470 h 3177335"/>
                <a:gd name="connsiteX9" fmla="*/ 403880 w 3150107"/>
                <a:gd name="connsiteY9" fmla="*/ 354125 h 3177335"/>
                <a:gd name="connsiteX10" fmla="*/ 781050 w 3150107"/>
                <a:gd name="connsiteY10" fmla="*/ 0 h 3177335"/>
                <a:gd name="connsiteX0" fmla="*/ 781050 w 3150020"/>
                <a:gd name="connsiteY0" fmla="*/ 0 h 3177335"/>
                <a:gd name="connsiteX1" fmla="*/ 1255643 w 3150020"/>
                <a:gd name="connsiteY1" fmla="*/ 74295 h 3177335"/>
                <a:gd name="connsiteX2" fmla="*/ 3142461 w 3150020"/>
                <a:gd name="connsiteY2" fmla="*/ 357104 h 3177335"/>
                <a:gd name="connsiteX3" fmla="*/ 3148984 w 3150020"/>
                <a:gd name="connsiteY3" fmla="*/ 2874440 h 3177335"/>
                <a:gd name="connsiteX4" fmla="*/ 1246118 w 3150020"/>
                <a:gd name="connsiteY4" fmla="*/ 3124032 h 3177335"/>
                <a:gd name="connsiteX5" fmla="*/ 786785 w 3150020"/>
                <a:gd name="connsiteY5" fmla="*/ 3177335 h 3177335"/>
                <a:gd name="connsiteX6" fmla="*/ 0 w 3150020"/>
                <a:gd name="connsiteY6" fmla="*/ 2779227 h 3177335"/>
                <a:gd name="connsiteX7" fmla="*/ 1259224 w 3150020"/>
                <a:gd name="connsiteY7" fmla="*/ 3148759 h 3177335"/>
                <a:gd name="connsiteX8" fmla="*/ 1255414 w 3150020"/>
                <a:gd name="connsiteY8" fmla="*/ 66470 h 3177335"/>
                <a:gd name="connsiteX9" fmla="*/ 403880 w 3150020"/>
                <a:gd name="connsiteY9" fmla="*/ 354125 h 3177335"/>
                <a:gd name="connsiteX10" fmla="*/ 781050 w 3150020"/>
                <a:gd name="connsiteY10" fmla="*/ 0 h 3177335"/>
                <a:gd name="connsiteX0" fmla="*/ 781050 w 3150020"/>
                <a:gd name="connsiteY0" fmla="*/ 0 h 3177335"/>
                <a:gd name="connsiteX1" fmla="*/ 1261358 w 3150020"/>
                <a:gd name="connsiteY1" fmla="*/ 66675 h 3177335"/>
                <a:gd name="connsiteX2" fmla="*/ 3142461 w 3150020"/>
                <a:gd name="connsiteY2" fmla="*/ 357104 h 3177335"/>
                <a:gd name="connsiteX3" fmla="*/ 3148984 w 3150020"/>
                <a:gd name="connsiteY3" fmla="*/ 2874440 h 3177335"/>
                <a:gd name="connsiteX4" fmla="*/ 1246118 w 3150020"/>
                <a:gd name="connsiteY4" fmla="*/ 3124032 h 3177335"/>
                <a:gd name="connsiteX5" fmla="*/ 786785 w 3150020"/>
                <a:gd name="connsiteY5" fmla="*/ 3177335 h 3177335"/>
                <a:gd name="connsiteX6" fmla="*/ 0 w 3150020"/>
                <a:gd name="connsiteY6" fmla="*/ 2779227 h 3177335"/>
                <a:gd name="connsiteX7" fmla="*/ 1259224 w 3150020"/>
                <a:gd name="connsiteY7" fmla="*/ 3148759 h 3177335"/>
                <a:gd name="connsiteX8" fmla="*/ 1255414 w 3150020"/>
                <a:gd name="connsiteY8" fmla="*/ 66470 h 3177335"/>
                <a:gd name="connsiteX9" fmla="*/ 403880 w 3150020"/>
                <a:gd name="connsiteY9" fmla="*/ 354125 h 3177335"/>
                <a:gd name="connsiteX10" fmla="*/ 781050 w 3150020"/>
                <a:gd name="connsiteY10" fmla="*/ 0 h 3177335"/>
                <a:gd name="connsiteX0" fmla="*/ 781050 w 3150020"/>
                <a:gd name="connsiteY0" fmla="*/ 0 h 3177335"/>
                <a:gd name="connsiteX1" fmla="*/ 1261358 w 3150020"/>
                <a:gd name="connsiteY1" fmla="*/ 66675 h 3177335"/>
                <a:gd name="connsiteX2" fmla="*/ 3142461 w 3150020"/>
                <a:gd name="connsiteY2" fmla="*/ 357104 h 3177335"/>
                <a:gd name="connsiteX3" fmla="*/ 3148984 w 3150020"/>
                <a:gd name="connsiteY3" fmla="*/ 2874440 h 3177335"/>
                <a:gd name="connsiteX4" fmla="*/ 1246118 w 3150020"/>
                <a:gd name="connsiteY4" fmla="*/ 3124032 h 3177335"/>
                <a:gd name="connsiteX5" fmla="*/ 786785 w 3150020"/>
                <a:gd name="connsiteY5" fmla="*/ 3177335 h 3177335"/>
                <a:gd name="connsiteX6" fmla="*/ 0 w 3150020"/>
                <a:gd name="connsiteY6" fmla="*/ 2779227 h 3177335"/>
                <a:gd name="connsiteX7" fmla="*/ 1259224 w 3150020"/>
                <a:gd name="connsiteY7" fmla="*/ 3148759 h 3177335"/>
                <a:gd name="connsiteX8" fmla="*/ 1255414 w 3150020"/>
                <a:gd name="connsiteY8" fmla="*/ 66470 h 3177335"/>
                <a:gd name="connsiteX9" fmla="*/ 403880 w 3150020"/>
                <a:gd name="connsiteY9" fmla="*/ 354125 h 3177335"/>
                <a:gd name="connsiteX10" fmla="*/ 781050 w 3150020"/>
                <a:gd name="connsiteY10" fmla="*/ 0 h 3177335"/>
                <a:gd name="connsiteX0" fmla="*/ 781050 w 3150338"/>
                <a:gd name="connsiteY0" fmla="*/ 0 h 3177335"/>
                <a:gd name="connsiteX1" fmla="*/ 1261358 w 3150338"/>
                <a:gd name="connsiteY1" fmla="*/ 66675 h 3177335"/>
                <a:gd name="connsiteX2" fmla="*/ 3148176 w 3150338"/>
                <a:gd name="connsiteY2" fmla="*/ 357104 h 3177335"/>
                <a:gd name="connsiteX3" fmla="*/ 3148984 w 3150338"/>
                <a:gd name="connsiteY3" fmla="*/ 2874440 h 3177335"/>
                <a:gd name="connsiteX4" fmla="*/ 1246118 w 3150338"/>
                <a:gd name="connsiteY4" fmla="*/ 3124032 h 3177335"/>
                <a:gd name="connsiteX5" fmla="*/ 786785 w 3150338"/>
                <a:gd name="connsiteY5" fmla="*/ 3177335 h 3177335"/>
                <a:gd name="connsiteX6" fmla="*/ 0 w 3150338"/>
                <a:gd name="connsiteY6" fmla="*/ 2779227 h 3177335"/>
                <a:gd name="connsiteX7" fmla="*/ 1259224 w 3150338"/>
                <a:gd name="connsiteY7" fmla="*/ 3148759 h 3177335"/>
                <a:gd name="connsiteX8" fmla="*/ 1255414 w 3150338"/>
                <a:gd name="connsiteY8" fmla="*/ 66470 h 3177335"/>
                <a:gd name="connsiteX9" fmla="*/ 403880 w 3150338"/>
                <a:gd name="connsiteY9" fmla="*/ 354125 h 3177335"/>
                <a:gd name="connsiteX10" fmla="*/ 781050 w 3150338"/>
                <a:gd name="connsiteY10" fmla="*/ 0 h 3177335"/>
                <a:gd name="connsiteX0" fmla="*/ 781050 w 3150338"/>
                <a:gd name="connsiteY0" fmla="*/ 0 h 3177335"/>
                <a:gd name="connsiteX1" fmla="*/ 1261358 w 3150338"/>
                <a:gd name="connsiteY1" fmla="*/ 66675 h 3177335"/>
                <a:gd name="connsiteX2" fmla="*/ 3148176 w 3150338"/>
                <a:gd name="connsiteY2" fmla="*/ 357104 h 3177335"/>
                <a:gd name="connsiteX3" fmla="*/ 3148984 w 3150338"/>
                <a:gd name="connsiteY3" fmla="*/ 2874440 h 3177335"/>
                <a:gd name="connsiteX4" fmla="*/ 1246118 w 3150338"/>
                <a:gd name="connsiteY4" fmla="*/ 3124032 h 3177335"/>
                <a:gd name="connsiteX5" fmla="*/ 786785 w 3150338"/>
                <a:gd name="connsiteY5" fmla="*/ 3177335 h 3177335"/>
                <a:gd name="connsiteX6" fmla="*/ 0 w 3150338"/>
                <a:gd name="connsiteY6" fmla="*/ 2779227 h 3177335"/>
                <a:gd name="connsiteX7" fmla="*/ 1259224 w 3150338"/>
                <a:gd name="connsiteY7" fmla="*/ 3148759 h 3177335"/>
                <a:gd name="connsiteX8" fmla="*/ 1255414 w 3150338"/>
                <a:gd name="connsiteY8" fmla="*/ 637970 h 3177335"/>
                <a:gd name="connsiteX9" fmla="*/ 403880 w 3150338"/>
                <a:gd name="connsiteY9" fmla="*/ 354125 h 3177335"/>
                <a:gd name="connsiteX10" fmla="*/ 781050 w 3150338"/>
                <a:gd name="connsiteY10" fmla="*/ 0 h 3177335"/>
                <a:gd name="connsiteX0" fmla="*/ 781050 w 3150338"/>
                <a:gd name="connsiteY0" fmla="*/ 0 h 3177335"/>
                <a:gd name="connsiteX1" fmla="*/ 1261358 w 3150338"/>
                <a:gd name="connsiteY1" fmla="*/ 66675 h 3177335"/>
                <a:gd name="connsiteX2" fmla="*/ 3148176 w 3150338"/>
                <a:gd name="connsiteY2" fmla="*/ 357104 h 3177335"/>
                <a:gd name="connsiteX3" fmla="*/ 3148984 w 3150338"/>
                <a:gd name="connsiteY3" fmla="*/ 2874440 h 3177335"/>
                <a:gd name="connsiteX4" fmla="*/ 1246118 w 3150338"/>
                <a:gd name="connsiteY4" fmla="*/ 3124032 h 3177335"/>
                <a:gd name="connsiteX5" fmla="*/ 786785 w 3150338"/>
                <a:gd name="connsiteY5" fmla="*/ 3177335 h 3177335"/>
                <a:gd name="connsiteX6" fmla="*/ 0 w 3150338"/>
                <a:gd name="connsiteY6" fmla="*/ 2779227 h 3177335"/>
                <a:gd name="connsiteX7" fmla="*/ 1259224 w 3150338"/>
                <a:gd name="connsiteY7" fmla="*/ 2891584 h 3177335"/>
                <a:gd name="connsiteX8" fmla="*/ 1255414 w 3150338"/>
                <a:gd name="connsiteY8" fmla="*/ 637970 h 3177335"/>
                <a:gd name="connsiteX9" fmla="*/ 403880 w 3150338"/>
                <a:gd name="connsiteY9" fmla="*/ 354125 h 3177335"/>
                <a:gd name="connsiteX10" fmla="*/ 781050 w 3150338"/>
                <a:gd name="connsiteY10" fmla="*/ 0 h 3177335"/>
                <a:gd name="connsiteX0" fmla="*/ 781050 w 3150338"/>
                <a:gd name="connsiteY0" fmla="*/ 0 h 3177335"/>
                <a:gd name="connsiteX1" fmla="*/ 1261358 w 3150338"/>
                <a:gd name="connsiteY1" fmla="*/ 66675 h 3177335"/>
                <a:gd name="connsiteX2" fmla="*/ 3148176 w 3150338"/>
                <a:gd name="connsiteY2" fmla="*/ 357104 h 3177335"/>
                <a:gd name="connsiteX3" fmla="*/ 3148984 w 3150338"/>
                <a:gd name="connsiteY3" fmla="*/ 2874440 h 3177335"/>
                <a:gd name="connsiteX4" fmla="*/ 1246118 w 3150338"/>
                <a:gd name="connsiteY4" fmla="*/ 3124032 h 3177335"/>
                <a:gd name="connsiteX5" fmla="*/ 786785 w 3150338"/>
                <a:gd name="connsiteY5" fmla="*/ 3177335 h 3177335"/>
                <a:gd name="connsiteX6" fmla="*/ 0 w 3150338"/>
                <a:gd name="connsiteY6" fmla="*/ 2779227 h 3177335"/>
                <a:gd name="connsiteX7" fmla="*/ 1249699 w 3150338"/>
                <a:gd name="connsiteY7" fmla="*/ 2767759 h 3177335"/>
                <a:gd name="connsiteX8" fmla="*/ 1255414 w 3150338"/>
                <a:gd name="connsiteY8" fmla="*/ 637970 h 3177335"/>
                <a:gd name="connsiteX9" fmla="*/ 403880 w 3150338"/>
                <a:gd name="connsiteY9" fmla="*/ 354125 h 3177335"/>
                <a:gd name="connsiteX10" fmla="*/ 781050 w 3150338"/>
                <a:gd name="connsiteY10" fmla="*/ 0 h 3177335"/>
                <a:gd name="connsiteX0" fmla="*/ 781050 w 3150338"/>
                <a:gd name="connsiteY0" fmla="*/ 0 h 3177335"/>
                <a:gd name="connsiteX1" fmla="*/ 1261358 w 3150338"/>
                <a:gd name="connsiteY1" fmla="*/ 66675 h 3177335"/>
                <a:gd name="connsiteX2" fmla="*/ 3148176 w 3150338"/>
                <a:gd name="connsiteY2" fmla="*/ 357104 h 3177335"/>
                <a:gd name="connsiteX3" fmla="*/ 3148984 w 3150338"/>
                <a:gd name="connsiteY3" fmla="*/ 2874440 h 3177335"/>
                <a:gd name="connsiteX4" fmla="*/ 1246118 w 3150338"/>
                <a:gd name="connsiteY4" fmla="*/ 3124032 h 3177335"/>
                <a:gd name="connsiteX5" fmla="*/ 786785 w 3150338"/>
                <a:gd name="connsiteY5" fmla="*/ 3177335 h 3177335"/>
                <a:gd name="connsiteX6" fmla="*/ 0 w 3150338"/>
                <a:gd name="connsiteY6" fmla="*/ 2779227 h 3177335"/>
                <a:gd name="connsiteX7" fmla="*/ 1249699 w 3150338"/>
                <a:gd name="connsiteY7" fmla="*/ 2767759 h 3177335"/>
                <a:gd name="connsiteX8" fmla="*/ 1255414 w 3150338"/>
                <a:gd name="connsiteY8" fmla="*/ 637970 h 3177335"/>
                <a:gd name="connsiteX9" fmla="*/ 403880 w 3150338"/>
                <a:gd name="connsiteY9" fmla="*/ 354125 h 3177335"/>
                <a:gd name="connsiteX10" fmla="*/ 781050 w 3150338"/>
                <a:gd name="connsiteY10" fmla="*/ 0 h 3177335"/>
                <a:gd name="connsiteX0" fmla="*/ 781050 w 3194083"/>
                <a:gd name="connsiteY0" fmla="*/ 0 h 3177335"/>
                <a:gd name="connsiteX1" fmla="*/ 1261358 w 3194083"/>
                <a:gd name="connsiteY1" fmla="*/ 66675 h 3177335"/>
                <a:gd name="connsiteX2" fmla="*/ 3148176 w 3194083"/>
                <a:gd name="connsiteY2" fmla="*/ 357104 h 3177335"/>
                <a:gd name="connsiteX3" fmla="*/ 3148984 w 3194083"/>
                <a:gd name="connsiteY3" fmla="*/ 2874440 h 3177335"/>
                <a:gd name="connsiteX4" fmla="*/ 1246118 w 3194083"/>
                <a:gd name="connsiteY4" fmla="*/ 3124032 h 3177335"/>
                <a:gd name="connsiteX5" fmla="*/ 786785 w 3194083"/>
                <a:gd name="connsiteY5" fmla="*/ 3177335 h 3177335"/>
                <a:gd name="connsiteX6" fmla="*/ 0 w 3194083"/>
                <a:gd name="connsiteY6" fmla="*/ 2779227 h 3177335"/>
                <a:gd name="connsiteX7" fmla="*/ 3154699 w 3194083"/>
                <a:gd name="connsiteY7" fmla="*/ 2586784 h 3177335"/>
                <a:gd name="connsiteX8" fmla="*/ 1255414 w 3194083"/>
                <a:gd name="connsiteY8" fmla="*/ 637970 h 3177335"/>
                <a:gd name="connsiteX9" fmla="*/ 403880 w 3194083"/>
                <a:gd name="connsiteY9" fmla="*/ 354125 h 3177335"/>
                <a:gd name="connsiteX10" fmla="*/ 781050 w 3194083"/>
                <a:gd name="connsiteY10" fmla="*/ 0 h 3177335"/>
                <a:gd name="connsiteX0" fmla="*/ 781050 w 3194083"/>
                <a:gd name="connsiteY0" fmla="*/ 0 h 3177335"/>
                <a:gd name="connsiteX1" fmla="*/ 1261358 w 3194083"/>
                <a:gd name="connsiteY1" fmla="*/ 66675 h 3177335"/>
                <a:gd name="connsiteX2" fmla="*/ 3148176 w 3194083"/>
                <a:gd name="connsiteY2" fmla="*/ 357104 h 3177335"/>
                <a:gd name="connsiteX3" fmla="*/ 3148984 w 3194083"/>
                <a:gd name="connsiteY3" fmla="*/ 2874440 h 3177335"/>
                <a:gd name="connsiteX4" fmla="*/ 1246118 w 3194083"/>
                <a:gd name="connsiteY4" fmla="*/ 3124032 h 3177335"/>
                <a:gd name="connsiteX5" fmla="*/ 786785 w 3194083"/>
                <a:gd name="connsiteY5" fmla="*/ 3177335 h 3177335"/>
                <a:gd name="connsiteX6" fmla="*/ 0 w 3194083"/>
                <a:gd name="connsiteY6" fmla="*/ 2779227 h 3177335"/>
                <a:gd name="connsiteX7" fmla="*/ 3154699 w 3194083"/>
                <a:gd name="connsiteY7" fmla="*/ 2586784 h 3177335"/>
                <a:gd name="connsiteX8" fmla="*/ 1255414 w 3194083"/>
                <a:gd name="connsiteY8" fmla="*/ 637970 h 3177335"/>
                <a:gd name="connsiteX9" fmla="*/ 144800 w 3194083"/>
                <a:gd name="connsiteY9" fmla="*/ 571295 h 3177335"/>
                <a:gd name="connsiteX10" fmla="*/ 781050 w 3194083"/>
                <a:gd name="connsiteY10" fmla="*/ 0 h 3177335"/>
                <a:gd name="connsiteX0" fmla="*/ 781050 w 3279359"/>
                <a:gd name="connsiteY0" fmla="*/ 0 h 3177335"/>
                <a:gd name="connsiteX1" fmla="*/ 1261358 w 3279359"/>
                <a:gd name="connsiteY1" fmla="*/ 66675 h 3177335"/>
                <a:gd name="connsiteX2" fmla="*/ 3148176 w 3279359"/>
                <a:gd name="connsiteY2" fmla="*/ 357104 h 3177335"/>
                <a:gd name="connsiteX3" fmla="*/ 3148984 w 3279359"/>
                <a:gd name="connsiteY3" fmla="*/ 2874440 h 3177335"/>
                <a:gd name="connsiteX4" fmla="*/ 1246118 w 3279359"/>
                <a:gd name="connsiteY4" fmla="*/ 3124032 h 3177335"/>
                <a:gd name="connsiteX5" fmla="*/ 786785 w 3279359"/>
                <a:gd name="connsiteY5" fmla="*/ 3177335 h 3177335"/>
                <a:gd name="connsiteX6" fmla="*/ 0 w 3279359"/>
                <a:gd name="connsiteY6" fmla="*/ 2779227 h 3177335"/>
                <a:gd name="connsiteX7" fmla="*/ 3154699 w 3279359"/>
                <a:gd name="connsiteY7" fmla="*/ 2586784 h 3177335"/>
                <a:gd name="connsiteX8" fmla="*/ 2977534 w 3279359"/>
                <a:gd name="connsiteY8" fmla="*/ 862760 h 3177335"/>
                <a:gd name="connsiteX9" fmla="*/ 144800 w 3279359"/>
                <a:gd name="connsiteY9" fmla="*/ 571295 h 3177335"/>
                <a:gd name="connsiteX10" fmla="*/ 781050 w 3279359"/>
                <a:gd name="connsiteY10" fmla="*/ 0 h 3177335"/>
                <a:gd name="connsiteX0" fmla="*/ 781050 w 3237446"/>
                <a:gd name="connsiteY0" fmla="*/ 0 h 3177335"/>
                <a:gd name="connsiteX1" fmla="*/ 1261358 w 3237446"/>
                <a:gd name="connsiteY1" fmla="*/ 66675 h 3177335"/>
                <a:gd name="connsiteX2" fmla="*/ 3148176 w 3237446"/>
                <a:gd name="connsiteY2" fmla="*/ 357104 h 3177335"/>
                <a:gd name="connsiteX3" fmla="*/ 3148984 w 3237446"/>
                <a:gd name="connsiteY3" fmla="*/ 2874440 h 3177335"/>
                <a:gd name="connsiteX4" fmla="*/ 1246118 w 3237446"/>
                <a:gd name="connsiteY4" fmla="*/ 3124032 h 3177335"/>
                <a:gd name="connsiteX5" fmla="*/ 786785 w 3237446"/>
                <a:gd name="connsiteY5" fmla="*/ 3177335 h 3177335"/>
                <a:gd name="connsiteX6" fmla="*/ 0 w 3237446"/>
                <a:gd name="connsiteY6" fmla="*/ 2779227 h 3177335"/>
                <a:gd name="connsiteX7" fmla="*/ 3154699 w 3237446"/>
                <a:gd name="connsiteY7" fmla="*/ 2586784 h 3177335"/>
                <a:gd name="connsiteX8" fmla="*/ 2573674 w 3237446"/>
                <a:gd name="connsiteY8" fmla="*/ 973250 h 3177335"/>
                <a:gd name="connsiteX9" fmla="*/ 144800 w 3237446"/>
                <a:gd name="connsiteY9" fmla="*/ 571295 h 3177335"/>
                <a:gd name="connsiteX10" fmla="*/ 781050 w 3237446"/>
                <a:gd name="connsiteY10" fmla="*/ 0 h 3177335"/>
                <a:gd name="connsiteX0" fmla="*/ 781050 w 3237446"/>
                <a:gd name="connsiteY0" fmla="*/ 0 h 3177335"/>
                <a:gd name="connsiteX1" fmla="*/ 1261358 w 3237446"/>
                <a:gd name="connsiteY1" fmla="*/ 66675 h 3177335"/>
                <a:gd name="connsiteX2" fmla="*/ 3148176 w 3237446"/>
                <a:gd name="connsiteY2" fmla="*/ 357104 h 3177335"/>
                <a:gd name="connsiteX3" fmla="*/ 3148984 w 3237446"/>
                <a:gd name="connsiteY3" fmla="*/ 2874440 h 3177335"/>
                <a:gd name="connsiteX4" fmla="*/ 1246118 w 3237446"/>
                <a:gd name="connsiteY4" fmla="*/ 3124032 h 3177335"/>
                <a:gd name="connsiteX5" fmla="*/ 786785 w 3237446"/>
                <a:gd name="connsiteY5" fmla="*/ 3177335 h 3177335"/>
                <a:gd name="connsiteX6" fmla="*/ 0 w 3237446"/>
                <a:gd name="connsiteY6" fmla="*/ 2779227 h 3177335"/>
                <a:gd name="connsiteX7" fmla="*/ 3154699 w 3237446"/>
                <a:gd name="connsiteY7" fmla="*/ 2586784 h 3177335"/>
                <a:gd name="connsiteX8" fmla="*/ 2573674 w 3237446"/>
                <a:gd name="connsiteY8" fmla="*/ 973250 h 3177335"/>
                <a:gd name="connsiteX9" fmla="*/ 144800 w 3237446"/>
                <a:gd name="connsiteY9" fmla="*/ 571295 h 3177335"/>
                <a:gd name="connsiteX10" fmla="*/ 781050 w 3237446"/>
                <a:gd name="connsiteY10" fmla="*/ 0 h 3177335"/>
                <a:gd name="connsiteX0" fmla="*/ 781050 w 3150338"/>
                <a:gd name="connsiteY0" fmla="*/ 0 h 3177335"/>
                <a:gd name="connsiteX1" fmla="*/ 1261358 w 3150338"/>
                <a:gd name="connsiteY1" fmla="*/ 66675 h 3177335"/>
                <a:gd name="connsiteX2" fmla="*/ 3148176 w 3150338"/>
                <a:gd name="connsiteY2" fmla="*/ 357104 h 3177335"/>
                <a:gd name="connsiteX3" fmla="*/ 3148984 w 3150338"/>
                <a:gd name="connsiteY3" fmla="*/ 2874440 h 3177335"/>
                <a:gd name="connsiteX4" fmla="*/ 1246118 w 3150338"/>
                <a:gd name="connsiteY4" fmla="*/ 3124032 h 3177335"/>
                <a:gd name="connsiteX5" fmla="*/ 786785 w 3150338"/>
                <a:gd name="connsiteY5" fmla="*/ 3177335 h 3177335"/>
                <a:gd name="connsiteX6" fmla="*/ 0 w 3150338"/>
                <a:gd name="connsiteY6" fmla="*/ 2779227 h 3177335"/>
                <a:gd name="connsiteX7" fmla="*/ 2573674 w 3150338"/>
                <a:gd name="connsiteY7" fmla="*/ 973250 h 3177335"/>
                <a:gd name="connsiteX8" fmla="*/ 144800 w 3150338"/>
                <a:gd name="connsiteY8" fmla="*/ 571295 h 3177335"/>
                <a:gd name="connsiteX9" fmla="*/ 781050 w 3150338"/>
                <a:gd name="connsiteY9" fmla="*/ 0 h 3177335"/>
                <a:gd name="connsiteX0" fmla="*/ 781050 w 3150338"/>
                <a:gd name="connsiteY0" fmla="*/ 0 h 3177335"/>
                <a:gd name="connsiteX1" fmla="*/ 1261358 w 3150338"/>
                <a:gd name="connsiteY1" fmla="*/ 66675 h 3177335"/>
                <a:gd name="connsiteX2" fmla="*/ 3148176 w 3150338"/>
                <a:gd name="connsiteY2" fmla="*/ 357104 h 3177335"/>
                <a:gd name="connsiteX3" fmla="*/ 3148984 w 3150338"/>
                <a:gd name="connsiteY3" fmla="*/ 2874440 h 3177335"/>
                <a:gd name="connsiteX4" fmla="*/ 1246118 w 3150338"/>
                <a:gd name="connsiteY4" fmla="*/ 3124032 h 3177335"/>
                <a:gd name="connsiteX5" fmla="*/ 786785 w 3150338"/>
                <a:gd name="connsiteY5" fmla="*/ 3177335 h 3177335"/>
                <a:gd name="connsiteX6" fmla="*/ 0 w 3150338"/>
                <a:gd name="connsiteY6" fmla="*/ 2779227 h 3177335"/>
                <a:gd name="connsiteX7" fmla="*/ 2573674 w 3150338"/>
                <a:gd name="connsiteY7" fmla="*/ 973250 h 3177335"/>
                <a:gd name="connsiteX8" fmla="*/ 144800 w 3150338"/>
                <a:gd name="connsiteY8" fmla="*/ 571295 h 3177335"/>
                <a:gd name="connsiteX9" fmla="*/ 781050 w 3150338"/>
                <a:gd name="connsiteY9" fmla="*/ 0 h 3177335"/>
                <a:gd name="connsiteX0" fmla="*/ 636250 w 3005538"/>
                <a:gd name="connsiteY0" fmla="*/ 0 h 3177335"/>
                <a:gd name="connsiteX1" fmla="*/ 1116558 w 3005538"/>
                <a:gd name="connsiteY1" fmla="*/ 66675 h 3177335"/>
                <a:gd name="connsiteX2" fmla="*/ 3003376 w 3005538"/>
                <a:gd name="connsiteY2" fmla="*/ 357104 h 3177335"/>
                <a:gd name="connsiteX3" fmla="*/ 3004184 w 3005538"/>
                <a:gd name="connsiteY3" fmla="*/ 2874440 h 3177335"/>
                <a:gd name="connsiteX4" fmla="*/ 1101318 w 3005538"/>
                <a:gd name="connsiteY4" fmla="*/ 3124032 h 3177335"/>
                <a:gd name="connsiteX5" fmla="*/ 641985 w 3005538"/>
                <a:gd name="connsiteY5" fmla="*/ 3177335 h 3177335"/>
                <a:gd name="connsiteX6" fmla="*/ 2428874 w 3005538"/>
                <a:gd name="connsiteY6" fmla="*/ 973250 h 3177335"/>
                <a:gd name="connsiteX7" fmla="*/ 0 w 3005538"/>
                <a:gd name="connsiteY7" fmla="*/ 571295 h 3177335"/>
                <a:gd name="connsiteX8" fmla="*/ 636250 w 3005538"/>
                <a:gd name="connsiteY8" fmla="*/ 0 h 3177335"/>
                <a:gd name="connsiteX0" fmla="*/ 636250 w 3005538"/>
                <a:gd name="connsiteY0" fmla="*/ 0 h 3124032"/>
                <a:gd name="connsiteX1" fmla="*/ 1116558 w 3005538"/>
                <a:gd name="connsiteY1" fmla="*/ 66675 h 3124032"/>
                <a:gd name="connsiteX2" fmla="*/ 3003376 w 3005538"/>
                <a:gd name="connsiteY2" fmla="*/ 357104 h 3124032"/>
                <a:gd name="connsiteX3" fmla="*/ 3004184 w 3005538"/>
                <a:gd name="connsiteY3" fmla="*/ 2874440 h 3124032"/>
                <a:gd name="connsiteX4" fmla="*/ 1101318 w 3005538"/>
                <a:gd name="connsiteY4" fmla="*/ 3124032 h 3124032"/>
                <a:gd name="connsiteX5" fmla="*/ 2428874 w 3005538"/>
                <a:gd name="connsiteY5" fmla="*/ 973250 h 3124032"/>
                <a:gd name="connsiteX6" fmla="*/ 0 w 3005538"/>
                <a:gd name="connsiteY6" fmla="*/ 571295 h 3124032"/>
                <a:gd name="connsiteX7" fmla="*/ 636250 w 3005538"/>
                <a:gd name="connsiteY7" fmla="*/ 0 h 3124032"/>
                <a:gd name="connsiteX0" fmla="*/ 636250 w 3005538"/>
                <a:gd name="connsiteY0" fmla="*/ 0 h 2874440"/>
                <a:gd name="connsiteX1" fmla="*/ 1116558 w 3005538"/>
                <a:gd name="connsiteY1" fmla="*/ 66675 h 2874440"/>
                <a:gd name="connsiteX2" fmla="*/ 3003376 w 3005538"/>
                <a:gd name="connsiteY2" fmla="*/ 357104 h 2874440"/>
                <a:gd name="connsiteX3" fmla="*/ 3004184 w 3005538"/>
                <a:gd name="connsiteY3" fmla="*/ 2874440 h 2874440"/>
                <a:gd name="connsiteX4" fmla="*/ 2428874 w 3005538"/>
                <a:gd name="connsiteY4" fmla="*/ 973250 h 2874440"/>
                <a:gd name="connsiteX5" fmla="*/ 0 w 3005538"/>
                <a:gd name="connsiteY5" fmla="*/ 571295 h 2874440"/>
                <a:gd name="connsiteX6" fmla="*/ 636250 w 3005538"/>
                <a:gd name="connsiteY6" fmla="*/ 0 h 2874440"/>
                <a:gd name="connsiteX0" fmla="*/ 636250 w 3005538"/>
                <a:gd name="connsiteY0" fmla="*/ 0 h 2874440"/>
                <a:gd name="connsiteX1" fmla="*/ 1116558 w 3005538"/>
                <a:gd name="connsiteY1" fmla="*/ 66675 h 2874440"/>
                <a:gd name="connsiteX2" fmla="*/ 3003376 w 3005538"/>
                <a:gd name="connsiteY2" fmla="*/ 357104 h 2874440"/>
                <a:gd name="connsiteX3" fmla="*/ 3004184 w 3005538"/>
                <a:gd name="connsiteY3" fmla="*/ 2874440 h 2874440"/>
                <a:gd name="connsiteX4" fmla="*/ 2428874 w 3005538"/>
                <a:gd name="connsiteY4" fmla="*/ 973250 h 2874440"/>
                <a:gd name="connsiteX5" fmla="*/ 0 w 3005538"/>
                <a:gd name="connsiteY5" fmla="*/ 571295 h 2874440"/>
                <a:gd name="connsiteX6" fmla="*/ 636250 w 3005538"/>
                <a:gd name="connsiteY6" fmla="*/ 0 h 2874440"/>
                <a:gd name="connsiteX0" fmla="*/ 636250 w 3005538"/>
                <a:gd name="connsiteY0" fmla="*/ 0 h 2874440"/>
                <a:gd name="connsiteX1" fmla="*/ 1116558 w 3005538"/>
                <a:gd name="connsiteY1" fmla="*/ 66675 h 2874440"/>
                <a:gd name="connsiteX2" fmla="*/ 3003376 w 3005538"/>
                <a:gd name="connsiteY2" fmla="*/ 357104 h 2874440"/>
                <a:gd name="connsiteX3" fmla="*/ 3004184 w 3005538"/>
                <a:gd name="connsiteY3" fmla="*/ 2874440 h 2874440"/>
                <a:gd name="connsiteX4" fmla="*/ 2428874 w 3005538"/>
                <a:gd name="connsiteY4" fmla="*/ 973250 h 2874440"/>
                <a:gd name="connsiteX5" fmla="*/ 0 w 3005538"/>
                <a:gd name="connsiteY5" fmla="*/ 571295 h 2874440"/>
                <a:gd name="connsiteX6" fmla="*/ 636250 w 3005538"/>
                <a:gd name="connsiteY6" fmla="*/ 0 h 2874440"/>
                <a:gd name="connsiteX0" fmla="*/ 636250 w 3005538"/>
                <a:gd name="connsiteY0" fmla="*/ 0 h 2874440"/>
                <a:gd name="connsiteX1" fmla="*/ 1116558 w 3005538"/>
                <a:gd name="connsiteY1" fmla="*/ 66675 h 2874440"/>
                <a:gd name="connsiteX2" fmla="*/ 3003376 w 3005538"/>
                <a:gd name="connsiteY2" fmla="*/ 357104 h 2874440"/>
                <a:gd name="connsiteX3" fmla="*/ 3004184 w 3005538"/>
                <a:gd name="connsiteY3" fmla="*/ 2874440 h 2874440"/>
                <a:gd name="connsiteX4" fmla="*/ 2428874 w 3005538"/>
                <a:gd name="connsiteY4" fmla="*/ 973250 h 2874440"/>
                <a:gd name="connsiteX5" fmla="*/ 0 w 3005538"/>
                <a:gd name="connsiteY5" fmla="*/ 571295 h 2874440"/>
                <a:gd name="connsiteX6" fmla="*/ 636250 w 3005538"/>
                <a:gd name="connsiteY6" fmla="*/ 0 h 2874440"/>
                <a:gd name="connsiteX0" fmla="*/ 636250 w 3005538"/>
                <a:gd name="connsiteY0" fmla="*/ 0 h 2874440"/>
                <a:gd name="connsiteX1" fmla="*/ 1116558 w 3005538"/>
                <a:gd name="connsiteY1" fmla="*/ 66675 h 2874440"/>
                <a:gd name="connsiteX2" fmla="*/ 3003376 w 3005538"/>
                <a:gd name="connsiteY2" fmla="*/ 357104 h 2874440"/>
                <a:gd name="connsiteX3" fmla="*/ 3004184 w 3005538"/>
                <a:gd name="connsiteY3" fmla="*/ 2874440 h 2874440"/>
                <a:gd name="connsiteX4" fmla="*/ 2428874 w 3005538"/>
                <a:gd name="connsiteY4" fmla="*/ 973250 h 2874440"/>
                <a:gd name="connsiteX5" fmla="*/ 0 w 3005538"/>
                <a:gd name="connsiteY5" fmla="*/ 571295 h 2874440"/>
                <a:gd name="connsiteX6" fmla="*/ 636250 w 3005538"/>
                <a:gd name="connsiteY6" fmla="*/ 0 h 2874440"/>
                <a:gd name="connsiteX0" fmla="*/ 636250 w 3005538"/>
                <a:gd name="connsiteY0" fmla="*/ 0 h 2874440"/>
                <a:gd name="connsiteX1" fmla="*/ 1116558 w 3005538"/>
                <a:gd name="connsiteY1" fmla="*/ 66675 h 2874440"/>
                <a:gd name="connsiteX2" fmla="*/ 3003376 w 3005538"/>
                <a:gd name="connsiteY2" fmla="*/ 357104 h 2874440"/>
                <a:gd name="connsiteX3" fmla="*/ 3004184 w 3005538"/>
                <a:gd name="connsiteY3" fmla="*/ 2874440 h 2874440"/>
                <a:gd name="connsiteX4" fmla="*/ 0 w 3005538"/>
                <a:gd name="connsiteY4" fmla="*/ 571295 h 2874440"/>
                <a:gd name="connsiteX5" fmla="*/ 636250 w 3005538"/>
                <a:gd name="connsiteY5" fmla="*/ 0 h 2874440"/>
                <a:gd name="connsiteX0" fmla="*/ 636250 w 3009117"/>
                <a:gd name="connsiteY0" fmla="*/ 0 h 877272"/>
                <a:gd name="connsiteX1" fmla="*/ 1116558 w 3009117"/>
                <a:gd name="connsiteY1" fmla="*/ 66675 h 877272"/>
                <a:gd name="connsiteX2" fmla="*/ 3003376 w 3009117"/>
                <a:gd name="connsiteY2" fmla="*/ 357104 h 877272"/>
                <a:gd name="connsiteX3" fmla="*/ 3007994 w 3009117"/>
                <a:gd name="connsiteY3" fmla="*/ 870380 h 877272"/>
                <a:gd name="connsiteX4" fmla="*/ 0 w 3009117"/>
                <a:gd name="connsiteY4" fmla="*/ 571295 h 877272"/>
                <a:gd name="connsiteX5" fmla="*/ 636250 w 3009117"/>
                <a:gd name="connsiteY5" fmla="*/ 0 h 877272"/>
                <a:gd name="connsiteX0" fmla="*/ 636250 w 3007994"/>
                <a:gd name="connsiteY0" fmla="*/ 0 h 1068859"/>
                <a:gd name="connsiteX1" fmla="*/ 1116558 w 3007994"/>
                <a:gd name="connsiteY1" fmla="*/ 66675 h 1068859"/>
                <a:gd name="connsiteX2" fmla="*/ 3003376 w 3007994"/>
                <a:gd name="connsiteY2" fmla="*/ 357104 h 1068859"/>
                <a:gd name="connsiteX3" fmla="*/ 3007994 w 3007994"/>
                <a:gd name="connsiteY3" fmla="*/ 870380 h 1068859"/>
                <a:gd name="connsiteX4" fmla="*/ 0 w 3007994"/>
                <a:gd name="connsiteY4" fmla="*/ 571295 h 1068859"/>
                <a:gd name="connsiteX5" fmla="*/ 636250 w 3007994"/>
                <a:gd name="connsiteY5" fmla="*/ 0 h 1068859"/>
                <a:gd name="connsiteX0" fmla="*/ 636250 w 3007994"/>
                <a:gd name="connsiteY0" fmla="*/ 0 h 1102999"/>
                <a:gd name="connsiteX1" fmla="*/ 1116558 w 3007994"/>
                <a:gd name="connsiteY1" fmla="*/ 66675 h 1102999"/>
                <a:gd name="connsiteX2" fmla="*/ 3003376 w 3007994"/>
                <a:gd name="connsiteY2" fmla="*/ 357104 h 1102999"/>
                <a:gd name="connsiteX3" fmla="*/ 3007994 w 3007994"/>
                <a:gd name="connsiteY3" fmla="*/ 870380 h 1102999"/>
                <a:gd name="connsiteX4" fmla="*/ 0 w 3007994"/>
                <a:gd name="connsiteY4" fmla="*/ 571295 h 1102999"/>
                <a:gd name="connsiteX5" fmla="*/ 636250 w 3007994"/>
                <a:gd name="connsiteY5" fmla="*/ 0 h 1102999"/>
                <a:gd name="connsiteX0" fmla="*/ 636250 w 3003376"/>
                <a:gd name="connsiteY0" fmla="*/ 0 h 1102350"/>
                <a:gd name="connsiteX1" fmla="*/ 1116558 w 3003376"/>
                <a:gd name="connsiteY1" fmla="*/ 66675 h 1102350"/>
                <a:gd name="connsiteX2" fmla="*/ 3003376 w 3003376"/>
                <a:gd name="connsiteY2" fmla="*/ 357104 h 1102350"/>
                <a:gd name="connsiteX3" fmla="*/ 2956559 w 3003376"/>
                <a:gd name="connsiteY3" fmla="*/ 868475 h 1102350"/>
                <a:gd name="connsiteX4" fmla="*/ 0 w 3003376"/>
                <a:gd name="connsiteY4" fmla="*/ 571295 h 1102350"/>
                <a:gd name="connsiteX5" fmla="*/ 636250 w 3003376"/>
                <a:gd name="connsiteY5" fmla="*/ 0 h 1102350"/>
                <a:gd name="connsiteX0" fmla="*/ 636250 w 3003376"/>
                <a:gd name="connsiteY0" fmla="*/ 0 h 1181723"/>
                <a:gd name="connsiteX1" fmla="*/ 1116558 w 3003376"/>
                <a:gd name="connsiteY1" fmla="*/ 66675 h 1181723"/>
                <a:gd name="connsiteX2" fmla="*/ 3003376 w 3003376"/>
                <a:gd name="connsiteY2" fmla="*/ 357104 h 1181723"/>
                <a:gd name="connsiteX3" fmla="*/ 2956559 w 3003376"/>
                <a:gd name="connsiteY3" fmla="*/ 868475 h 1181723"/>
                <a:gd name="connsiteX4" fmla="*/ 0 w 3003376"/>
                <a:gd name="connsiteY4" fmla="*/ 571295 h 1181723"/>
                <a:gd name="connsiteX5" fmla="*/ 636250 w 3003376"/>
                <a:gd name="connsiteY5" fmla="*/ 0 h 1181723"/>
                <a:gd name="connsiteX0" fmla="*/ 636250 w 3003376"/>
                <a:gd name="connsiteY0" fmla="*/ 0 h 1176419"/>
                <a:gd name="connsiteX1" fmla="*/ 1116558 w 3003376"/>
                <a:gd name="connsiteY1" fmla="*/ 66675 h 1176419"/>
                <a:gd name="connsiteX2" fmla="*/ 3003376 w 3003376"/>
                <a:gd name="connsiteY2" fmla="*/ 357104 h 1176419"/>
                <a:gd name="connsiteX3" fmla="*/ 2777489 w 3003376"/>
                <a:gd name="connsiteY3" fmla="*/ 855140 h 1176419"/>
                <a:gd name="connsiteX4" fmla="*/ 0 w 3003376"/>
                <a:gd name="connsiteY4" fmla="*/ 571295 h 1176419"/>
                <a:gd name="connsiteX5" fmla="*/ 636250 w 3003376"/>
                <a:gd name="connsiteY5" fmla="*/ 0 h 1176419"/>
                <a:gd name="connsiteX0" fmla="*/ 636250 w 3003376"/>
                <a:gd name="connsiteY0" fmla="*/ 0 h 1176419"/>
                <a:gd name="connsiteX1" fmla="*/ 1116558 w 3003376"/>
                <a:gd name="connsiteY1" fmla="*/ 66675 h 1176419"/>
                <a:gd name="connsiteX2" fmla="*/ 3003376 w 3003376"/>
                <a:gd name="connsiteY2" fmla="*/ 357104 h 1176419"/>
                <a:gd name="connsiteX3" fmla="*/ 2777489 w 3003376"/>
                <a:gd name="connsiteY3" fmla="*/ 855140 h 1176419"/>
                <a:gd name="connsiteX4" fmla="*/ 0 w 3003376"/>
                <a:gd name="connsiteY4" fmla="*/ 571295 h 1176419"/>
                <a:gd name="connsiteX5" fmla="*/ 636250 w 3003376"/>
                <a:gd name="connsiteY5" fmla="*/ 0 h 1176419"/>
                <a:gd name="connsiteX0" fmla="*/ 636250 w 3003376"/>
                <a:gd name="connsiteY0" fmla="*/ 0 h 856679"/>
                <a:gd name="connsiteX1" fmla="*/ 1116558 w 3003376"/>
                <a:gd name="connsiteY1" fmla="*/ 66675 h 856679"/>
                <a:gd name="connsiteX2" fmla="*/ 3003376 w 3003376"/>
                <a:gd name="connsiteY2" fmla="*/ 357104 h 856679"/>
                <a:gd name="connsiteX3" fmla="*/ 2777489 w 3003376"/>
                <a:gd name="connsiteY3" fmla="*/ 855140 h 856679"/>
                <a:gd name="connsiteX4" fmla="*/ 0 w 3003376"/>
                <a:gd name="connsiteY4" fmla="*/ 571295 h 856679"/>
                <a:gd name="connsiteX5" fmla="*/ 636250 w 3003376"/>
                <a:gd name="connsiteY5" fmla="*/ 0 h 856679"/>
                <a:gd name="connsiteX0" fmla="*/ 636250 w 3003377"/>
                <a:gd name="connsiteY0" fmla="*/ 0 h 855149"/>
                <a:gd name="connsiteX1" fmla="*/ 1116558 w 3003377"/>
                <a:gd name="connsiteY1" fmla="*/ 66675 h 855149"/>
                <a:gd name="connsiteX2" fmla="*/ 3003376 w 3003377"/>
                <a:gd name="connsiteY2" fmla="*/ 357104 h 855149"/>
                <a:gd name="connsiteX3" fmla="*/ 2777489 w 3003377"/>
                <a:gd name="connsiteY3" fmla="*/ 855140 h 855149"/>
                <a:gd name="connsiteX4" fmla="*/ 0 w 3003377"/>
                <a:gd name="connsiteY4" fmla="*/ 571295 h 855149"/>
                <a:gd name="connsiteX5" fmla="*/ 636250 w 3003377"/>
                <a:gd name="connsiteY5" fmla="*/ 0 h 855149"/>
                <a:gd name="connsiteX0" fmla="*/ 636250 w 3004334"/>
                <a:gd name="connsiteY0" fmla="*/ 0 h 870388"/>
                <a:gd name="connsiteX1" fmla="*/ 1116558 w 3004334"/>
                <a:gd name="connsiteY1" fmla="*/ 66675 h 870388"/>
                <a:gd name="connsiteX2" fmla="*/ 3003376 w 3004334"/>
                <a:gd name="connsiteY2" fmla="*/ 357104 h 870388"/>
                <a:gd name="connsiteX3" fmla="*/ 2992754 w 3004334"/>
                <a:gd name="connsiteY3" fmla="*/ 870380 h 870388"/>
                <a:gd name="connsiteX4" fmla="*/ 0 w 3004334"/>
                <a:gd name="connsiteY4" fmla="*/ 571295 h 870388"/>
                <a:gd name="connsiteX5" fmla="*/ 636250 w 3004334"/>
                <a:gd name="connsiteY5" fmla="*/ 0 h 870388"/>
                <a:gd name="connsiteX0" fmla="*/ 636250 w 3003410"/>
                <a:gd name="connsiteY0" fmla="*/ 0 h 870380"/>
                <a:gd name="connsiteX1" fmla="*/ 1116558 w 3003410"/>
                <a:gd name="connsiteY1" fmla="*/ 66675 h 870380"/>
                <a:gd name="connsiteX2" fmla="*/ 3003376 w 3003410"/>
                <a:gd name="connsiteY2" fmla="*/ 357104 h 870380"/>
                <a:gd name="connsiteX3" fmla="*/ 2992754 w 3003410"/>
                <a:gd name="connsiteY3" fmla="*/ 870380 h 870380"/>
                <a:gd name="connsiteX4" fmla="*/ 0 w 3003410"/>
                <a:gd name="connsiteY4" fmla="*/ 571295 h 870380"/>
                <a:gd name="connsiteX5" fmla="*/ 636250 w 3003410"/>
                <a:gd name="connsiteY5" fmla="*/ 0 h 870380"/>
                <a:gd name="connsiteX0" fmla="*/ 636250 w 3004560"/>
                <a:gd name="connsiteY0" fmla="*/ 0 h 870380"/>
                <a:gd name="connsiteX1" fmla="*/ 1116558 w 3004560"/>
                <a:gd name="connsiteY1" fmla="*/ 66675 h 870380"/>
                <a:gd name="connsiteX2" fmla="*/ 3003376 w 3004560"/>
                <a:gd name="connsiteY2" fmla="*/ 357104 h 870380"/>
                <a:gd name="connsiteX3" fmla="*/ 3002279 w 3004560"/>
                <a:gd name="connsiteY3" fmla="*/ 870380 h 870380"/>
                <a:gd name="connsiteX4" fmla="*/ 0 w 3004560"/>
                <a:gd name="connsiteY4" fmla="*/ 571295 h 870380"/>
                <a:gd name="connsiteX5" fmla="*/ 636250 w 3004560"/>
                <a:gd name="connsiteY5" fmla="*/ 0 h 870380"/>
                <a:gd name="connsiteX0" fmla="*/ 636250 w 3003840"/>
                <a:gd name="connsiteY0" fmla="*/ 0 h 870380"/>
                <a:gd name="connsiteX1" fmla="*/ 1116558 w 3003840"/>
                <a:gd name="connsiteY1" fmla="*/ 66675 h 870380"/>
                <a:gd name="connsiteX2" fmla="*/ 3003376 w 3003840"/>
                <a:gd name="connsiteY2" fmla="*/ 357104 h 870380"/>
                <a:gd name="connsiteX3" fmla="*/ 3002279 w 3003840"/>
                <a:gd name="connsiteY3" fmla="*/ 870380 h 870380"/>
                <a:gd name="connsiteX4" fmla="*/ 0 w 3003840"/>
                <a:gd name="connsiteY4" fmla="*/ 571295 h 870380"/>
                <a:gd name="connsiteX5" fmla="*/ 636250 w 3003840"/>
                <a:gd name="connsiteY5" fmla="*/ 0 h 870380"/>
                <a:gd name="connsiteX0" fmla="*/ 647680 w 3015270"/>
                <a:gd name="connsiteY0" fmla="*/ 0 h 870380"/>
                <a:gd name="connsiteX1" fmla="*/ 1127988 w 3015270"/>
                <a:gd name="connsiteY1" fmla="*/ 66675 h 870380"/>
                <a:gd name="connsiteX2" fmla="*/ 3014806 w 3015270"/>
                <a:gd name="connsiteY2" fmla="*/ 357104 h 870380"/>
                <a:gd name="connsiteX3" fmla="*/ 3013709 w 3015270"/>
                <a:gd name="connsiteY3" fmla="*/ 870380 h 870380"/>
                <a:gd name="connsiteX4" fmla="*/ 0 w 3015270"/>
                <a:gd name="connsiteY4" fmla="*/ 565580 h 870380"/>
                <a:gd name="connsiteX5" fmla="*/ 647680 w 3015270"/>
                <a:gd name="connsiteY5" fmla="*/ 0 h 870380"/>
                <a:gd name="connsiteX0" fmla="*/ 647680 w 3015270"/>
                <a:gd name="connsiteY0" fmla="*/ 0 h 870380"/>
                <a:gd name="connsiteX1" fmla="*/ 1127988 w 3015270"/>
                <a:gd name="connsiteY1" fmla="*/ 66675 h 870380"/>
                <a:gd name="connsiteX2" fmla="*/ 3014806 w 3015270"/>
                <a:gd name="connsiteY2" fmla="*/ 357104 h 870380"/>
                <a:gd name="connsiteX3" fmla="*/ 3013709 w 3015270"/>
                <a:gd name="connsiteY3" fmla="*/ 870380 h 870380"/>
                <a:gd name="connsiteX4" fmla="*/ 0 w 3015270"/>
                <a:gd name="connsiteY4" fmla="*/ 565580 h 870380"/>
                <a:gd name="connsiteX5" fmla="*/ 647680 w 3015270"/>
                <a:gd name="connsiteY5" fmla="*/ 0 h 870380"/>
                <a:gd name="connsiteX0" fmla="*/ 647680 w 3015270"/>
                <a:gd name="connsiteY0" fmla="*/ 0 h 870380"/>
                <a:gd name="connsiteX1" fmla="*/ 1127988 w 3015270"/>
                <a:gd name="connsiteY1" fmla="*/ 66675 h 870380"/>
                <a:gd name="connsiteX2" fmla="*/ 3014806 w 3015270"/>
                <a:gd name="connsiteY2" fmla="*/ 357104 h 870380"/>
                <a:gd name="connsiteX3" fmla="*/ 3013709 w 3015270"/>
                <a:gd name="connsiteY3" fmla="*/ 870380 h 870380"/>
                <a:gd name="connsiteX4" fmla="*/ 0 w 3015270"/>
                <a:gd name="connsiteY4" fmla="*/ 565580 h 870380"/>
                <a:gd name="connsiteX5" fmla="*/ 647680 w 3015270"/>
                <a:gd name="connsiteY5" fmla="*/ 0 h 870380"/>
                <a:gd name="connsiteX0" fmla="*/ 647680 w 3015270"/>
                <a:gd name="connsiteY0" fmla="*/ 0 h 870380"/>
                <a:gd name="connsiteX1" fmla="*/ 3014806 w 3015270"/>
                <a:gd name="connsiteY1" fmla="*/ 357104 h 870380"/>
                <a:gd name="connsiteX2" fmla="*/ 3013709 w 3015270"/>
                <a:gd name="connsiteY2" fmla="*/ 870380 h 870380"/>
                <a:gd name="connsiteX3" fmla="*/ 0 w 3015270"/>
                <a:gd name="connsiteY3" fmla="*/ 565580 h 870380"/>
                <a:gd name="connsiteX4" fmla="*/ 647680 w 3015270"/>
                <a:gd name="connsiteY4" fmla="*/ 0 h 87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270" h="870380">
                  <a:moveTo>
                    <a:pt x="647680" y="0"/>
                  </a:moveTo>
                  <a:lnTo>
                    <a:pt x="3014806" y="357104"/>
                  </a:lnTo>
                  <a:cubicBezTo>
                    <a:pt x="3015403" y="609800"/>
                    <a:pt x="3015759" y="618775"/>
                    <a:pt x="3013709" y="870380"/>
                  </a:cubicBezTo>
                  <a:lnTo>
                    <a:pt x="0" y="565580"/>
                  </a:lnTo>
                  <a:cubicBezTo>
                    <a:pt x="219072" y="387814"/>
                    <a:pt x="591127" y="61561"/>
                    <a:pt x="647680" y="0"/>
                  </a:cubicBezTo>
                  <a:close/>
                </a:path>
              </a:pathLst>
            </a:custGeom>
            <a:solidFill>
              <a:srgbClr val="CE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ichtungspfeil 2"/>
            <p:cNvSpPr/>
            <p:nvPr/>
          </p:nvSpPr>
          <p:spPr>
            <a:xfrm flipV="1">
              <a:off x="4445781" y="3637358"/>
              <a:ext cx="2751617" cy="520875"/>
            </a:xfrm>
            <a:custGeom>
              <a:avLst/>
              <a:gdLst>
                <a:gd name="connsiteX0" fmla="*/ 0 w 1393671"/>
                <a:gd name="connsiteY0" fmla="*/ 0 h 523707"/>
                <a:gd name="connsiteX1" fmla="*/ 1131818 w 1393671"/>
                <a:gd name="connsiteY1" fmla="*/ 0 h 523707"/>
                <a:gd name="connsiteX2" fmla="*/ 1393671 w 1393671"/>
                <a:gd name="connsiteY2" fmla="*/ 261854 h 523707"/>
                <a:gd name="connsiteX3" fmla="*/ 1131818 w 1393671"/>
                <a:gd name="connsiteY3" fmla="*/ 523707 h 523707"/>
                <a:gd name="connsiteX4" fmla="*/ 0 w 1393671"/>
                <a:gd name="connsiteY4" fmla="*/ 523707 h 523707"/>
                <a:gd name="connsiteX5" fmla="*/ 0 w 1393671"/>
                <a:gd name="connsiteY5" fmla="*/ 0 h 523707"/>
                <a:gd name="connsiteX0" fmla="*/ 0 w 1527021"/>
                <a:gd name="connsiteY0" fmla="*/ 528721 h 1052428"/>
                <a:gd name="connsiteX1" fmla="*/ 1131818 w 1527021"/>
                <a:gd name="connsiteY1" fmla="*/ 528721 h 1052428"/>
                <a:gd name="connsiteX2" fmla="*/ 1527021 w 1527021"/>
                <a:gd name="connsiteY2" fmla="*/ 0 h 1052428"/>
                <a:gd name="connsiteX3" fmla="*/ 1131818 w 1527021"/>
                <a:gd name="connsiteY3" fmla="*/ 1052428 h 1052428"/>
                <a:gd name="connsiteX4" fmla="*/ 0 w 1527021"/>
                <a:gd name="connsiteY4" fmla="*/ 1052428 h 1052428"/>
                <a:gd name="connsiteX5" fmla="*/ 0 w 1527021"/>
                <a:gd name="connsiteY5" fmla="*/ 528721 h 1052428"/>
                <a:gd name="connsiteX0" fmla="*/ 0 w 1527028"/>
                <a:gd name="connsiteY0" fmla="*/ 528721 h 1378817"/>
                <a:gd name="connsiteX1" fmla="*/ 1131818 w 1527028"/>
                <a:gd name="connsiteY1" fmla="*/ 528721 h 1378817"/>
                <a:gd name="connsiteX2" fmla="*/ 1527021 w 1527028"/>
                <a:gd name="connsiteY2" fmla="*/ 0 h 1378817"/>
                <a:gd name="connsiteX3" fmla="*/ 1131818 w 1527028"/>
                <a:gd name="connsiteY3" fmla="*/ 1052428 h 1378817"/>
                <a:gd name="connsiteX4" fmla="*/ 0 w 1527028"/>
                <a:gd name="connsiteY4" fmla="*/ 1052428 h 1378817"/>
                <a:gd name="connsiteX5" fmla="*/ 0 w 1527028"/>
                <a:gd name="connsiteY5" fmla="*/ 528721 h 1378817"/>
                <a:gd name="connsiteX0" fmla="*/ 344557 w 1871579"/>
                <a:gd name="connsiteY0" fmla="*/ 528721 h 2805028"/>
                <a:gd name="connsiteX1" fmla="*/ 1476375 w 1871579"/>
                <a:gd name="connsiteY1" fmla="*/ 528721 h 2805028"/>
                <a:gd name="connsiteX2" fmla="*/ 1871578 w 1871579"/>
                <a:gd name="connsiteY2" fmla="*/ 0 h 2805028"/>
                <a:gd name="connsiteX3" fmla="*/ 0 w 1871579"/>
                <a:gd name="connsiteY3" fmla="*/ 2805028 h 2805028"/>
                <a:gd name="connsiteX4" fmla="*/ 344557 w 1871579"/>
                <a:gd name="connsiteY4" fmla="*/ 1052428 h 2805028"/>
                <a:gd name="connsiteX5" fmla="*/ 344557 w 1871579"/>
                <a:gd name="connsiteY5" fmla="*/ 528721 h 2805028"/>
                <a:gd name="connsiteX0" fmla="*/ 531706 w 2058728"/>
                <a:gd name="connsiteY0" fmla="*/ 528721 h 2807391"/>
                <a:gd name="connsiteX1" fmla="*/ 1663524 w 2058728"/>
                <a:gd name="connsiteY1" fmla="*/ 528721 h 2807391"/>
                <a:gd name="connsiteX2" fmla="*/ 2058727 w 2058728"/>
                <a:gd name="connsiteY2" fmla="*/ 0 h 2807391"/>
                <a:gd name="connsiteX3" fmla="*/ 187149 w 2058728"/>
                <a:gd name="connsiteY3" fmla="*/ 2805028 h 2807391"/>
                <a:gd name="connsiteX4" fmla="*/ 531706 w 2058728"/>
                <a:gd name="connsiteY4" fmla="*/ 1052428 h 2807391"/>
                <a:gd name="connsiteX5" fmla="*/ 531706 w 2058728"/>
                <a:gd name="connsiteY5" fmla="*/ 528721 h 2807391"/>
                <a:gd name="connsiteX0" fmla="*/ 1629717 w 3156739"/>
                <a:gd name="connsiteY0" fmla="*/ 528721 h 2873399"/>
                <a:gd name="connsiteX1" fmla="*/ 2761535 w 3156739"/>
                <a:gd name="connsiteY1" fmla="*/ 528721 h 2873399"/>
                <a:gd name="connsiteX2" fmla="*/ 3156738 w 3156739"/>
                <a:gd name="connsiteY2" fmla="*/ 0 h 2873399"/>
                <a:gd name="connsiteX3" fmla="*/ 1285160 w 3156739"/>
                <a:gd name="connsiteY3" fmla="*/ 2805028 h 2873399"/>
                <a:gd name="connsiteX4" fmla="*/ 10467 w 3156739"/>
                <a:gd name="connsiteY4" fmla="*/ 2443078 h 2873399"/>
                <a:gd name="connsiteX5" fmla="*/ 1629717 w 3156739"/>
                <a:gd name="connsiteY5" fmla="*/ 528721 h 2873399"/>
                <a:gd name="connsiteX0" fmla="*/ 1629717 w 3156739"/>
                <a:gd name="connsiteY0" fmla="*/ 528721 h 2873399"/>
                <a:gd name="connsiteX1" fmla="*/ 2761535 w 3156739"/>
                <a:gd name="connsiteY1" fmla="*/ 528721 h 2873399"/>
                <a:gd name="connsiteX2" fmla="*/ 3156738 w 3156739"/>
                <a:gd name="connsiteY2" fmla="*/ 0 h 2873399"/>
                <a:gd name="connsiteX3" fmla="*/ 1285160 w 3156739"/>
                <a:gd name="connsiteY3" fmla="*/ 2805028 h 2873399"/>
                <a:gd name="connsiteX4" fmla="*/ 10467 w 3156739"/>
                <a:gd name="connsiteY4" fmla="*/ 2443078 h 2873399"/>
                <a:gd name="connsiteX5" fmla="*/ 1629717 w 3156739"/>
                <a:gd name="connsiteY5" fmla="*/ 528721 h 2873399"/>
                <a:gd name="connsiteX0" fmla="*/ 1619250 w 3146272"/>
                <a:gd name="connsiteY0" fmla="*/ 528721 h 2817673"/>
                <a:gd name="connsiteX1" fmla="*/ 2751068 w 3146272"/>
                <a:gd name="connsiteY1" fmla="*/ 528721 h 2817673"/>
                <a:gd name="connsiteX2" fmla="*/ 3146271 w 3146272"/>
                <a:gd name="connsiteY2" fmla="*/ 0 h 2817673"/>
                <a:gd name="connsiteX3" fmla="*/ 1274693 w 3146272"/>
                <a:gd name="connsiteY3" fmla="*/ 2805028 h 2817673"/>
                <a:gd name="connsiteX4" fmla="*/ 0 w 3146272"/>
                <a:gd name="connsiteY4" fmla="*/ 2443078 h 2817673"/>
                <a:gd name="connsiteX5" fmla="*/ 1619250 w 3146272"/>
                <a:gd name="connsiteY5" fmla="*/ 528721 h 2817673"/>
                <a:gd name="connsiteX0" fmla="*/ 1619250 w 3146272"/>
                <a:gd name="connsiteY0" fmla="*/ 528721 h 2817673"/>
                <a:gd name="connsiteX1" fmla="*/ 2751068 w 3146272"/>
                <a:gd name="connsiteY1" fmla="*/ 528721 h 2817673"/>
                <a:gd name="connsiteX2" fmla="*/ 3146271 w 3146272"/>
                <a:gd name="connsiteY2" fmla="*/ 0 h 2817673"/>
                <a:gd name="connsiteX3" fmla="*/ 1274693 w 3146272"/>
                <a:gd name="connsiteY3" fmla="*/ 2805028 h 2817673"/>
                <a:gd name="connsiteX4" fmla="*/ 0 w 3146272"/>
                <a:gd name="connsiteY4" fmla="*/ 2443078 h 2817673"/>
                <a:gd name="connsiteX5" fmla="*/ 1619250 w 3146272"/>
                <a:gd name="connsiteY5" fmla="*/ 528721 h 2817673"/>
                <a:gd name="connsiteX0" fmla="*/ 1644592 w 3171614"/>
                <a:gd name="connsiteY0" fmla="*/ 528721 h 2989513"/>
                <a:gd name="connsiteX1" fmla="*/ 2776410 w 3171614"/>
                <a:gd name="connsiteY1" fmla="*/ 528721 h 2989513"/>
                <a:gd name="connsiteX2" fmla="*/ 3171613 w 3171614"/>
                <a:gd name="connsiteY2" fmla="*/ 0 h 2989513"/>
                <a:gd name="connsiteX3" fmla="*/ 1300035 w 3171614"/>
                <a:gd name="connsiteY3" fmla="*/ 2805028 h 2989513"/>
                <a:gd name="connsiteX4" fmla="*/ 699732 w 3171614"/>
                <a:gd name="connsiteY4" fmla="*/ 2690691 h 2989513"/>
                <a:gd name="connsiteX5" fmla="*/ 25342 w 3171614"/>
                <a:gd name="connsiteY5" fmla="*/ 2443078 h 2989513"/>
                <a:gd name="connsiteX6" fmla="*/ 1644592 w 3171614"/>
                <a:gd name="connsiteY6" fmla="*/ 528721 h 2989513"/>
                <a:gd name="connsiteX0" fmla="*/ 1641214 w 3168236"/>
                <a:gd name="connsiteY0" fmla="*/ 528721 h 3033160"/>
                <a:gd name="connsiteX1" fmla="*/ 2773032 w 3168236"/>
                <a:gd name="connsiteY1" fmla="*/ 528721 h 3033160"/>
                <a:gd name="connsiteX2" fmla="*/ 3168235 w 3168236"/>
                <a:gd name="connsiteY2" fmla="*/ 0 h 3033160"/>
                <a:gd name="connsiteX3" fmla="*/ 1296657 w 3168236"/>
                <a:gd name="connsiteY3" fmla="*/ 2805028 h 3033160"/>
                <a:gd name="connsiteX4" fmla="*/ 810654 w 3168236"/>
                <a:gd name="connsiteY4" fmla="*/ 2852616 h 3033160"/>
                <a:gd name="connsiteX5" fmla="*/ 21964 w 3168236"/>
                <a:gd name="connsiteY5" fmla="*/ 2443078 h 3033160"/>
                <a:gd name="connsiteX6" fmla="*/ 1641214 w 3168236"/>
                <a:gd name="connsiteY6" fmla="*/ 528721 h 3033160"/>
                <a:gd name="connsiteX0" fmla="*/ 1641214 w 3168236"/>
                <a:gd name="connsiteY0" fmla="*/ 528721 h 3048715"/>
                <a:gd name="connsiteX1" fmla="*/ 2773032 w 3168236"/>
                <a:gd name="connsiteY1" fmla="*/ 528721 h 3048715"/>
                <a:gd name="connsiteX2" fmla="*/ 3168235 w 3168236"/>
                <a:gd name="connsiteY2" fmla="*/ 0 h 3048715"/>
                <a:gd name="connsiteX3" fmla="*/ 1273797 w 3168236"/>
                <a:gd name="connsiteY3" fmla="*/ 2827888 h 3048715"/>
                <a:gd name="connsiteX4" fmla="*/ 810654 w 3168236"/>
                <a:gd name="connsiteY4" fmla="*/ 2852616 h 3048715"/>
                <a:gd name="connsiteX5" fmla="*/ 21964 w 3168236"/>
                <a:gd name="connsiteY5" fmla="*/ 2443078 h 3048715"/>
                <a:gd name="connsiteX6" fmla="*/ 1641214 w 3168236"/>
                <a:gd name="connsiteY6" fmla="*/ 528721 h 3048715"/>
                <a:gd name="connsiteX0" fmla="*/ 1641214 w 3168236"/>
                <a:gd name="connsiteY0" fmla="*/ 528721 h 2886121"/>
                <a:gd name="connsiteX1" fmla="*/ 2773032 w 3168236"/>
                <a:gd name="connsiteY1" fmla="*/ 528721 h 2886121"/>
                <a:gd name="connsiteX2" fmla="*/ 3168235 w 3168236"/>
                <a:gd name="connsiteY2" fmla="*/ 0 h 2886121"/>
                <a:gd name="connsiteX3" fmla="*/ 1273797 w 3168236"/>
                <a:gd name="connsiteY3" fmla="*/ 2827888 h 2886121"/>
                <a:gd name="connsiteX4" fmla="*/ 810654 w 3168236"/>
                <a:gd name="connsiteY4" fmla="*/ 2852616 h 2886121"/>
                <a:gd name="connsiteX5" fmla="*/ 21964 w 3168236"/>
                <a:gd name="connsiteY5" fmla="*/ 2443078 h 2886121"/>
                <a:gd name="connsiteX6" fmla="*/ 1641214 w 3168236"/>
                <a:gd name="connsiteY6" fmla="*/ 528721 h 2886121"/>
                <a:gd name="connsiteX0" fmla="*/ 1641214 w 3168236"/>
                <a:gd name="connsiteY0" fmla="*/ 528721 h 2858543"/>
                <a:gd name="connsiteX1" fmla="*/ 2773032 w 3168236"/>
                <a:gd name="connsiteY1" fmla="*/ 528721 h 2858543"/>
                <a:gd name="connsiteX2" fmla="*/ 3168235 w 3168236"/>
                <a:gd name="connsiteY2" fmla="*/ 0 h 2858543"/>
                <a:gd name="connsiteX3" fmla="*/ 1273797 w 3168236"/>
                <a:gd name="connsiteY3" fmla="*/ 2827888 h 2858543"/>
                <a:gd name="connsiteX4" fmla="*/ 810654 w 3168236"/>
                <a:gd name="connsiteY4" fmla="*/ 2852616 h 2858543"/>
                <a:gd name="connsiteX5" fmla="*/ 21964 w 3168236"/>
                <a:gd name="connsiteY5" fmla="*/ 2443078 h 2858543"/>
                <a:gd name="connsiteX6" fmla="*/ 1641214 w 3168236"/>
                <a:gd name="connsiteY6" fmla="*/ 528721 h 2858543"/>
                <a:gd name="connsiteX0" fmla="*/ 1641117 w 3168139"/>
                <a:gd name="connsiteY0" fmla="*/ 528721 h 2855757"/>
                <a:gd name="connsiteX1" fmla="*/ 2772935 w 3168139"/>
                <a:gd name="connsiteY1" fmla="*/ 528721 h 2855757"/>
                <a:gd name="connsiteX2" fmla="*/ 3168138 w 3168139"/>
                <a:gd name="connsiteY2" fmla="*/ 0 h 2855757"/>
                <a:gd name="connsiteX3" fmla="*/ 1273700 w 3168139"/>
                <a:gd name="connsiteY3" fmla="*/ 2827888 h 2855757"/>
                <a:gd name="connsiteX4" fmla="*/ 814367 w 3168139"/>
                <a:gd name="connsiteY4" fmla="*/ 2844996 h 2855757"/>
                <a:gd name="connsiteX5" fmla="*/ 21867 w 3168139"/>
                <a:gd name="connsiteY5" fmla="*/ 2443078 h 2855757"/>
                <a:gd name="connsiteX6" fmla="*/ 1641117 w 3168139"/>
                <a:gd name="connsiteY6" fmla="*/ 528721 h 2855757"/>
                <a:gd name="connsiteX0" fmla="*/ 1641117 w 3168139"/>
                <a:gd name="connsiteY0" fmla="*/ 528721 h 2844996"/>
                <a:gd name="connsiteX1" fmla="*/ 2772935 w 3168139"/>
                <a:gd name="connsiteY1" fmla="*/ 528721 h 2844996"/>
                <a:gd name="connsiteX2" fmla="*/ 3168138 w 3168139"/>
                <a:gd name="connsiteY2" fmla="*/ 0 h 2844996"/>
                <a:gd name="connsiteX3" fmla="*/ 1273700 w 3168139"/>
                <a:gd name="connsiteY3" fmla="*/ 2801218 h 2844996"/>
                <a:gd name="connsiteX4" fmla="*/ 814367 w 3168139"/>
                <a:gd name="connsiteY4" fmla="*/ 2844996 h 2844996"/>
                <a:gd name="connsiteX5" fmla="*/ 21867 w 3168139"/>
                <a:gd name="connsiteY5" fmla="*/ 2443078 h 2844996"/>
                <a:gd name="connsiteX6" fmla="*/ 1641117 w 3168139"/>
                <a:gd name="connsiteY6" fmla="*/ 528721 h 2844996"/>
                <a:gd name="connsiteX0" fmla="*/ 1641117 w 3168139"/>
                <a:gd name="connsiteY0" fmla="*/ 528721 h 2844996"/>
                <a:gd name="connsiteX1" fmla="*/ 2772935 w 3168139"/>
                <a:gd name="connsiteY1" fmla="*/ 528721 h 2844996"/>
                <a:gd name="connsiteX2" fmla="*/ 3168138 w 3168139"/>
                <a:gd name="connsiteY2" fmla="*/ 0 h 2844996"/>
                <a:gd name="connsiteX3" fmla="*/ 1273700 w 3168139"/>
                <a:gd name="connsiteY3" fmla="*/ 2801218 h 2844996"/>
                <a:gd name="connsiteX4" fmla="*/ 814367 w 3168139"/>
                <a:gd name="connsiteY4" fmla="*/ 2844996 h 2844996"/>
                <a:gd name="connsiteX5" fmla="*/ 21867 w 3168139"/>
                <a:gd name="connsiteY5" fmla="*/ 2443078 h 2844996"/>
                <a:gd name="connsiteX6" fmla="*/ 1641117 w 3168139"/>
                <a:gd name="connsiteY6" fmla="*/ 528721 h 2844996"/>
                <a:gd name="connsiteX0" fmla="*/ 1641117 w 3168139"/>
                <a:gd name="connsiteY0" fmla="*/ 528721 h 2844996"/>
                <a:gd name="connsiteX1" fmla="*/ 2772935 w 3168139"/>
                <a:gd name="connsiteY1" fmla="*/ 528721 h 2844996"/>
                <a:gd name="connsiteX2" fmla="*/ 3168138 w 3168139"/>
                <a:gd name="connsiteY2" fmla="*/ 0 h 2844996"/>
                <a:gd name="connsiteX3" fmla="*/ 1273700 w 3168139"/>
                <a:gd name="connsiteY3" fmla="*/ 2801218 h 2844996"/>
                <a:gd name="connsiteX4" fmla="*/ 814367 w 3168139"/>
                <a:gd name="connsiteY4" fmla="*/ 2844996 h 2844996"/>
                <a:gd name="connsiteX5" fmla="*/ 21867 w 3168139"/>
                <a:gd name="connsiteY5" fmla="*/ 2443078 h 2844996"/>
                <a:gd name="connsiteX6" fmla="*/ 1641117 w 3168139"/>
                <a:gd name="connsiteY6" fmla="*/ 528721 h 2844996"/>
                <a:gd name="connsiteX0" fmla="*/ 1641117 w 3168139"/>
                <a:gd name="connsiteY0" fmla="*/ 528721 h 2844996"/>
                <a:gd name="connsiteX1" fmla="*/ 2772935 w 3168139"/>
                <a:gd name="connsiteY1" fmla="*/ 528721 h 2844996"/>
                <a:gd name="connsiteX2" fmla="*/ 3168138 w 3168139"/>
                <a:gd name="connsiteY2" fmla="*/ 0 h 2844996"/>
                <a:gd name="connsiteX3" fmla="*/ 1273700 w 3168139"/>
                <a:gd name="connsiteY3" fmla="*/ 2801218 h 2844996"/>
                <a:gd name="connsiteX4" fmla="*/ 814367 w 3168139"/>
                <a:gd name="connsiteY4" fmla="*/ 2844996 h 2844996"/>
                <a:gd name="connsiteX5" fmla="*/ 21867 w 3168139"/>
                <a:gd name="connsiteY5" fmla="*/ 2443078 h 2844996"/>
                <a:gd name="connsiteX6" fmla="*/ 1641117 w 3168139"/>
                <a:gd name="connsiteY6" fmla="*/ 528721 h 2844996"/>
                <a:gd name="connsiteX0" fmla="*/ 1619250 w 3146272"/>
                <a:gd name="connsiteY0" fmla="*/ 528721 h 2844996"/>
                <a:gd name="connsiteX1" fmla="*/ 2751068 w 3146272"/>
                <a:gd name="connsiteY1" fmla="*/ 528721 h 2844996"/>
                <a:gd name="connsiteX2" fmla="*/ 3146271 w 3146272"/>
                <a:gd name="connsiteY2" fmla="*/ 0 h 2844996"/>
                <a:gd name="connsiteX3" fmla="*/ 1251833 w 3146272"/>
                <a:gd name="connsiteY3" fmla="*/ 2801218 h 2844996"/>
                <a:gd name="connsiteX4" fmla="*/ 792500 w 3146272"/>
                <a:gd name="connsiteY4" fmla="*/ 2844996 h 2844996"/>
                <a:gd name="connsiteX5" fmla="*/ 0 w 3146272"/>
                <a:gd name="connsiteY5" fmla="*/ 2443078 h 2844996"/>
                <a:gd name="connsiteX6" fmla="*/ 1619250 w 3146272"/>
                <a:gd name="connsiteY6" fmla="*/ 528721 h 2844996"/>
                <a:gd name="connsiteX0" fmla="*/ 1619250 w 3146272"/>
                <a:gd name="connsiteY0" fmla="*/ 528721 h 2844996"/>
                <a:gd name="connsiteX1" fmla="*/ 2751068 w 3146272"/>
                <a:gd name="connsiteY1" fmla="*/ 528721 h 2844996"/>
                <a:gd name="connsiteX2" fmla="*/ 3146271 w 3146272"/>
                <a:gd name="connsiteY2" fmla="*/ 0 h 2844996"/>
                <a:gd name="connsiteX3" fmla="*/ 1251833 w 3146272"/>
                <a:gd name="connsiteY3" fmla="*/ 2801218 h 2844996"/>
                <a:gd name="connsiteX4" fmla="*/ 792500 w 3146272"/>
                <a:gd name="connsiteY4" fmla="*/ 2844996 h 2844996"/>
                <a:gd name="connsiteX5" fmla="*/ 0 w 3146272"/>
                <a:gd name="connsiteY5" fmla="*/ 2443078 h 2844996"/>
                <a:gd name="connsiteX6" fmla="*/ 1619250 w 3146272"/>
                <a:gd name="connsiteY6" fmla="*/ 528721 h 2844996"/>
                <a:gd name="connsiteX0" fmla="*/ 1619250 w 3146272"/>
                <a:gd name="connsiteY0" fmla="*/ 528721 h 2844996"/>
                <a:gd name="connsiteX1" fmla="*/ 2751068 w 3146272"/>
                <a:gd name="connsiteY1" fmla="*/ 528721 h 2844996"/>
                <a:gd name="connsiteX2" fmla="*/ 3146271 w 3146272"/>
                <a:gd name="connsiteY2" fmla="*/ 0 h 2844996"/>
                <a:gd name="connsiteX3" fmla="*/ 1251833 w 3146272"/>
                <a:gd name="connsiteY3" fmla="*/ 2801218 h 2844996"/>
                <a:gd name="connsiteX4" fmla="*/ 792500 w 3146272"/>
                <a:gd name="connsiteY4" fmla="*/ 2844996 h 2844996"/>
                <a:gd name="connsiteX5" fmla="*/ 0 w 3146272"/>
                <a:gd name="connsiteY5" fmla="*/ 2443078 h 2844996"/>
                <a:gd name="connsiteX6" fmla="*/ 1329709 w 3146272"/>
                <a:gd name="connsiteY6" fmla="*/ 1100015 h 2844996"/>
                <a:gd name="connsiteX7" fmla="*/ 1619250 w 3146272"/>
                <a:gd name="connsiteY7" fmla="*/ 528721 h 2844996"/>
                <a:gd name="connsiteX0" fmla="*/ 1619250 w 3146272"/>
                <a:gd name="connsiteY0" fmla="*/ 528721 h 2882738"/>
                <a:gd name="connsiteX1" fmla="*/ 2751068 w 3146272"/>
                <a:gd name="connsiteY1" fmla="*/ 528721 h 2882738"/>
                <a:gd name="connsiteX2" fmla="*/ 3146271 w 3146272"/>
                <a:gd name="connsiteY2" fmla="*/ 0 h 2882738"/>
                <a:gd name="connsiteX3" fmla="*/ 1251833 w 3146272"/>
                <a:gd name="connsiteY3" fmla="*/ 2801218 h 2882738"/>
                <a:gd name="connsiteX4" fmla="*/ 792500 w 3146272"/>
                <a:gd name="connsiteY4" fmla="*/ 2844996 h 2882738"/>
                <a:gd name="connsiteX5" fmla="*/ 0 w 3146272"/>
                <a:gd name="connsiteY5" fmla="*/ 2443078 h 2882738"/>
                <a:gd name="connsiteX6" fmla="*/ 1245889 w 3146272"/>
                <a:gd name="connsiteY6" fmla="*/ 2818325 h 2882738"/>
                <a:gd name="connsiteX7" fmla="*/ 1619250 w 3146272"/>
                <a:gd name="connsiteY7" fmla="*/ 528721 h 2882738"/>
                <a:gd name="connsiteX0" fmla="*/ 1619250 w 3146272"/>
                <a:gd name="connsiteY0" fmla="*/ 528721 h 2844996"/>
                <a:gd name="connsiteX1" fmla="*/ 2751068 w 3146272"/>
                <a:gd name="connsiteY1" fmla="*/ 528721 h 2844996"/>
                <a:gd name="connsiteX2" fmla="*/ 3146271 w 3146272"/>
                <a:gd name="connsiteY2" fmla="*/ 0 h 2844996"/>
                <a:gd name="connsiteX3" fmla="*/ 1251833 w 3146272"/>
                <a:gd name="connsiteY3" fmla="*/ 2801218 h 2844996"/>
                <a:gd name="connsiteX4" fmla="*/ 792500 w 3146272"/>
                <a:gd name="connsiteY4" fmla="*/ 2844996 h 2844996"/>
                <a:gd name="connsiteX5" fmla="*/ 0 w 3146272"/>
                <a:gd name="connsiteY5" fmla="*/ 2443078 h 2844996"/>
                <a:gd name="connsiteX6" fmla="*/ 1245889 w 3146272"/>
                <a:gd name="connsiteY6" fmla="*/ 2818325 h 2844996"/>
                <a:gd name="connsiteX7" fmla="*/ 1619250 w 3146272"/>
                <a:gd name="connsiteY7" fmla="*/ 528721 h 2844996"/>
                <a:gd name="connsiteX0" fmla="*/ 1619250 w 3146272"/>
                <a:gd name="connsiteY0" fmla="*/ 528721 h 2844996"/>
                <a:gd name="connsiteX1" fmla="*/ 2751068 w 3146272"/>
                <a:gd name="connsiteY1" fmla="*/ 528721 h 2844996"/>
                <a:gd name="connsiteX2" fmla="*/ 3146271 w 3146272"/>
                <a:gd name="connsiteY2" fmla="*/ 0 h 2844996"/>
                <a:gd name="connsiteX3" fmla="*/ 1251833 w 3146272"/>
                <a:gd name="connsiteY3" fmla="*/ 2801218 h 2844996"/>
                <a:gd name="connsiteX4" fmla="*/ 792500 w 3146272"/>
                <a:gd name="connsiteY4" fmla="*/ 2844996 h 2844996"/>
                <a:gd name="connsiteX5" fmla="*/ 0 w 3146272"/>
                <a:gd name="connsiteY5" fmla="*/ 2443078 h 2844996"/>
                <a:gd name="connsiteX6" fmla="*/ 1245889 w 3146272"/>
                <a:gd name="connsiteY6" fmla="*/ 2818325 h 2844996"/>
                <a:gd name="connsiteX7" fmla="*/ 1619250 w 3146272"/>
                <a:gd name="connsiteY7" fmla="*/ 528721 h 2844996"/>
                <a:gd name="connsiteX0" fmla="*/ 1619250 w 3146272"/>
                <a:gd name="connsiteY0" fmla="*/ 528721 h 2844996"/>
                <a:gd name="connsiteX1" fmla="*/ 2751068 w 3146272"/>
                <a:gd name="connsiteY1" fmla="*/ 528721 h 2844996"/>
                <a:gd name="connsiteX2" fmla="*/ 3146271 w 3146272"/>
                <a:gd name="connsiteY2" fmla="*/ 0 h 2844996"/>
                <a:gd name="connsiteX3" fmla="*/ 1251833 w 3146272"/>
                <a:gd name="connsiteY3" fmla="*/ 2801218 h 2844996"/>
                <a:gd name="connsiteX4" fmla="*/ 792500 w 3146272"/>
                <a:gd name="connsiteY4" fmla="*/ 2844996 h 2844996"/>
                <a:gd name="connsiteX5" fmla="*/ 0 w 3146272"/>
                <a:gd name="connsiteY5" fmla="*/ 2443078 h 2844996"/>
                <a:gd name="connsiteX6" fmla="*/ 1245889 w 3146272"/>
                <a:gd name="connsiteY6" fmla="*/ 2818325 h 2844996"/>
                <a:gd name="connsiteX7" fmla="*/ 1619250 w 3146272"/>
                <a:gd name="connsiteY7" fmla="*/ 528721 h 2844996"/>
                <a:gd name="connsiteX0" fmla="*/ 1619250 w 3146272"/>
                <a:gd name="connsiteY0" fmla="*/ 528721 h 2844996"/>
                <a:gd name="connsiteX1" fmla="*/ 2751068 w 3146272"/>
                <a:gd name="connsiteY1" fmla="*/ 528721 h 2844996"/>
                <a:gd name="connsiteX2" fmla="*/ 3146271 w 3146272"/>
                <a:gd name="connsiteY2" fmla="*/ 0 h 2844996"/>
                <a:gd name="connsiteX3" fmla="*/ 1251833 w 3146272"/>
                <a:gd name="connsiteY3" fmla="*/ 2801218 h 2844996"/>
                <a:gd name="connsiteX4" fmla="*/ 792500 w 3146272"/>
                <a:gd name="connsiteY4" fmla="*/ 2844996 h 2844996"/>
                <a:gd name="connsiteX5" fmla="*/ 0 w 3146272"/>
                <a:gd name="connsiteY5" fmla="*/ 2443078 h 2844996"/>
                <a:gd name="connsiteX6" fmla="*/ 1245889 w 3146272"/>
                <a:gd name="connsiteY6" fmla="*/ 2818325 h 2844996"/>
                <a:gd name="connsiteX7" fmla="*/ 1619250 w 3146272"/>
                <a:gd name="connsiteY7" fmla="*/ 528721 h 2844996"/>
                <a:gd name="connsiteX0" fmla="*/ 438150 w 3146272"/>
                <a:gd name="connsiteY0" fmla="*/ 0 h 2887775"/>
                <a:gd name="connsiteX1" fmla="*/ 2751068 w 3146272"/>
                <a:gd name="connsiteY1" fmla="*/ 571500 h 2887775"/>
                <a:gd name="connsiteX2" fmla="*/ 3146271 w 3146272"/>
                <a:gd name="connsiteY2" fmla="*/ 42779 h 2887775"/>
                <a:gd name="connsiteX3" fmla="*/ 1251833 w 3146272"/>
                <a:gd name="connsiteY3" fmla="*/ 2843997 h 2887775"/>
                <a:gd name="connsiteX4" fmla="*/ 792500 w 3146272"/>
                <a:gd name="connsiteY4" fmla="*/ 2887775 h 2887775"/>
                <a:gd name="connsiteX5" fmla="*/ 0 w 3146272"/>
                <a:gd name="connsiteY5" fmla="*/ 2485857 h 2887775"/>
                <a:gd name="connsiteX6" fmla="*/ 1245889 w 3146272"/>
                <a:gd name="connsiteY6" fmla="*/ 2861104 h 2887775"/>
                <a:gd name="connsiteX7" fmla="*/ 438150 w 3146272"/>
                <a:gd name="connsiteY7" fmla="*/ 0 h 2887775"/>
                <a:gd name="connsiteX0" fmla="*/ 438150 w 3146272"/>
                <a:gd name="connsiteY0" fmla="*/ 0 h 2887775"/>
                <a:gd name="connsiteX1" fmla="*/ 2751068 w 3146272"/>
                <a:gd name="connsiteY1" fmla="*/ 571500 h 2887775"/>
                <a:gd name="connsiteX2" fmla="*/ 3146271 w 3146272"/>
                <a:gd name="connsiteY2" fmla="*/ 42779 h 2887775"/>
                <a:gd name="connsiteX3" fmla="*/ 1251833 w 3146272"/>
                <a:gd name="connsiteY3" fmla="*/ 2843997 h 2887775"/>
                <a:gd name="connsiteX4" fmla="*/ 792500 w 3146272"/>
                <a:gd name="connsiteY4" fmla="*/ 2887775 h 2887775"/>
                <a:gd name="connsiteX5" fmla="*/ 0 w 3146272"/>
                <a:gd name="connsiteY5" fmla="*/ 2485857 h 2887775"/>
                <a:gd name="connsiteX6" fmla="*/ 1245889 w 3146272"/>
                <a:gd name="connsiteY6" fmla="*/ 2861104 h 2887775"/>
                <a:gd name="connsiteX7" fmla="*/ 601999 w 3146272"/>
                <a:gd name="connsiteY7" fmla="*/ 677975 h 2887775"/>
                <a:gd name="connsiteX8" fmla="*/ 438150 w 3146272"/>
                <a:gd name="connsiteY8" fmla="*/ 0 h 2887775"/>
                <a:gd name="connsiteX0" fmla="*/ 438150 w 3146272"/>
                <a:gd name="connsiteY0" fmla="*/ 10714 h 2898489"/>
                <a:gd name="connsiteX1" fmla="*/ 2751068 w 3146272"/>
                <a:gd name="connsiteY1" fmla="*/ 582214 h 2898489"/>
                <a:gd name="connsiteX2" fmla="*/ 3146271 w 3146272"/>
                <a:gd name="connsiteY2" fmla="*/ 53493 h 2898489"/>
                <a:gd name="connsiteX3" fmla="*/ 1251833 w 3146272"/>
                <a:gd name="connsiteY3" fmla="*/ 2854711 h 2898489"/>
                <a:gd name="connsiteX4" fmla="*/ 792500 w 3146272"/>
                <a:gd name="connsiteY4" fmla="*/ 2898489 h 2898489"/>
                <a:gd name="connsiteX5" fmla="*/ 0 w 3146272"/>
                <a:gd name="connsiteY5" fmla="*/ 2496571 h 2898489"/>
                <a:gd name="connsiteX6" fmla="*/ 1245889 w 3146272"/>
                <a:gd name="connsiteY6" fmla="*/ 2871818 h 2898489"/>
                <a:gd name="connsiteX7" fmla="*/ 1276369 w 3146272"/>
                <a:gd name="connsiteY7" fmla="*/ 349599 h 2898489"/>
                <a:gd name="connsiteX8" fmla="*/ 438150 w 3146272"/>
                <a:gd name="connsiteY8" fmla="*/ 10714 h 2898489"/>
                <a:gd name="connsiteX0" fmla="*/ 438150 w 3146272"/>
                <a:gd name="connsiteY0" fmla="*/ 201930 h 3089705"/>
                <a:gd name="connsiteX1" fmla="*/ 1249928 w 3146272"/>
                <a:gd name="connsiteY1" fmla="*/ 0 h 3089705"/>
                <a:gd name="connsiteX2" fmla="*/ 3146271 w 3146272"/>
                <a:gd name="connsiteY2" fmla="*/ 244709 h 3089705"/>
                <a:gd name="connsiteX3" fmla="*/ 1251833 w 3146272"/>
                <a:gd name="connsiteY3" fmla="*/ 3045927 h 3089705"/>
                <a:gd name="connsiteX4" fmla="*/ 792500 w 3146272"/>
                <a:gd name="connsiteY4" fmla="*/ 3089705 h 3089705"/>
                <a:gd name="connsiteX5" fmla="*/ 0 w 3146272"/>
                <a:gd name="connsiteY5" fmla="*/ 2687787 h 3089705"/>
                <a:gd name="connsiteX6" fmla="*/ 1245889 w 3146272"/>
                <a:gd name="connsiteY6" fmla="*/ 3063034 h 3089705"/>
                <a:gd name="connsiteX7" fmla="*/ 1276369 w 3146272"/>
                <a:gd name="connsiteY7" fmla="*/ 540815 h 3089705"/>
                <a:gd name="connsiteX8" fmla="*/ 438150 w 3146272"/>
                <a:gd name="connsiteY8" fmla="*/ 201930 h 3089705"/>
                <a:gd name="connsiteX0" fmla="*/ 438150 w 3138652"/>
                <a:gd name="connsiteY0" fmla="*/ 201930 h 3089705"/>
                <a:gd name="connsiteX1" fmla="*/ 1249928 w 3138652"/>
                <a:gd name="connsiteY1" fmla="*/ 0 h 3089705"/>
                <a:gd name="connsiteX2" fmla="*/ 3138651 w 3138652"/>
                <a:gd name="connsiteY2" fmla="*/ 278999 h 3089705"/>
                <a:gd name="connsiteX3" fmla="*/ 1251833 w 3138652"/>
                <a:gd name="connsiteY3" fmla="*/ 3045927 h 3089705"/>
                <a:gd name="connsiteX4" fmla="*/ 792500 w 3138652"/>
                <a:gd name="connsiteY4" fmla="*/ 3089705 h 3089705"/>
                <a:gd name="connsiteX5" fmla="*/ 0 w 3138652"/>
                <a:gd name="connsiteY5" fmla="*/ 2687787 h 3089705"/>
                <a:gd name="connsiteX6" fmla="*/ 1245889 w 3138652"/>
                <a:gd name="connsiteY6" fmla="*/ 3063034 h 3089705"/>
                <a:gd name="connsiteX7" fmla="*/ 1276369 w 3138652"/>
                <a:gd name="connsiteY7" fmla="*/ 540815 h 3089705"/>
                <a:gd name="connsiteX8" fmla="*/ 438150 w 3138652"/>
                <a:gd name="connsiteY8" fmla="*/ 201930 h 3089705"/>
                <a:gd name="connsiteX0" fmla="*/ 438150 w 3244768"/>
                <a:gd name="connsiteY0" fmla="*/ 201930 h 3089705"/>
                <a:gd name="connsiteX1" fmla="*/ 1249928 w 3244768"/>
                <a:gd name="connsiteY1" fmla="*/ 0 h 3089705"/>
                <a:gd name="connsiteX2" fmla="*/ 3138651 w 3244768"/>
                <a:gd name="connsiteY2" fmla="*/ 278999 h 3089705"/>
                <a:gd name="connsiteX3" fmla="*/ 2819419 w 3244768"/>
                <a:gd name="connsiteY3" fmla="*/ 1836215 h 3089705"/>
                <a:gd name="connsiteX4" fmla="*/ 1251833 w 3244768"/>
                <a:gd name="connsiteY4" fmla="*/ 3045927 h 3089705"/>
                <a:gd name="connsiteX5" fmla="*/ 792500 w 3244768"/>
                <a:gd name="connsiteY5" fmla="*/ 3089705 h 3089705"/>
                <a:gd name="connsiteX6" fmla="*/ 0 w 3244768"/>
                <a:gd name="connsiteY6" fmla="*/ 2687787 h 3089705"/>
                <a:gd name="connsiteX7" fmla="*/ 1245889 w 3244768"/>
                <a:gd name="connsiteY7" fmla="*/ 3063034 h 3089705"/>
                <a:gd name="connsiteX8" fmla="*/ 1276369 w 3244768"/>
                <a:gd name="connsiteY8" fmla="*/ 540815 h 3089705"/>
                <a:gd name="connsiteX9" fmla="*/ 438150 w 3244768"/>
                <a:gd name="connsiteY9" fmla="*/ 201930 h 3089705"/>
                <a:gd name="connsiteX0" fmla="*/ 438150 w 3349522"/>
                <a:gd name="connsiteY0" fmla="*/ 201930 h 3089705"/>
                <a:gd name="connsiteX1" fmla="*/ 1249928 w 3349522"/>
                <a:gd name="connsiteY1" fmla="*/ 0 h 3089705"/>
                <a:gd name="connsiteX2" fmla="*/ 3138651 w 3349522"/>
                <a:gd name="connsiteY2" fmla="*/ 278999 h 3089705"/>
                <a:gd name="connsiteX3" fmla="*/ 3128029 w 3349522"/>
                <a:gd name="connsiteY3" fmla="*/ 2777285 h 3089705"/>
                <a:gd name="connsiteX4" fmla="*/ 1251833 w 3349522"/>
                <a:gd name="connsiteY4" fmla="*/ 3045927 h 3089705"/>
                <a:gd name="connsiteX5" fmla="*/ 792500 w 3349522"/>
                <a:gd name="connsiteY5" fmla="*/ 3089705 h 3089705"/>
                <a:gd name="connsiteX6" fmla="*/ 0 w 3349522"/>
                <a:gd name="connsiteY6" fmla="*/ 2687787 h 3089705"/>
                <a:gd name="connsiteX7" fmla="*/ 1245889 w 3349522"/>
                <a:gd name="connsiteY7" fmla="*/ 3063034 h 3089705"/>
                <a:gd name="connsiteX8" fmla="*/ 1276369 w 3349522"/>
                <a:gd name="connsiteY8" fmla="*/ 540815 h 3089705"/>
                <a:gd name="connsiteX9" fmla="*/ 438150 w 3349522"/>
                <a:gd name="connsiteY9" fmla="*/ 201930 h 3089705"/>
                <a:gd name="connsiteX0" fmla="*/ 438150 w 3253479"/>
                <a:gd name="connsiteY0" fmla="*/ 201930 h 3089705"/>
                <a:gd name="connsiteX1" fmla="*/ 1249928 w 3253479"/>
                <a:gd name="connsiteY1" fmla="*/ 0 h 3089705"/>
                <a:gd name="connsiteX2" fmla="*/ 3138651 w 3253479"/>
                <a:gd name="connsiteY2" fmla="*/ 278999 h 3089705"/>
                <a:gd name="connsiteX3" fmla="*/ 3128029 w 3253479"/>
                <a:gd name="connsiteY3" fmla="*/ 2777285 h 3089705"/>
                <a:gd name="connsiteX4" fmla="*/ 1251833 w 3253479"/>
                <a:gd name="connsiteY4" fmla="*/ 3045927 h 3089705"/>
                <a:gd name="connsiteX5" fmla="*/ 792500 w 3253479"/>
                <a:gd name="connsiteY5" fmla="*/ 3089705 h 3089705"/>
                <a:gd name="connsiteX6" fmla="*/ 0 w 3253479"/>
                <a:gd name="connsiteY6" fmla="*/ 2687787 h 3089705"/>
                <a:gd name="connsiteX7" fmla="*/ 1245889 w 3253479"/>
                <a:gd name="connsiteY7" fmla="*/ 3063034 h 3089705"/>
                <a:gd name="connsiteX8" fmla="*/ 1276369 w 3253479"/>
                <a:gd name="connsiteY8" fmla="*/ 540815 h 3089705"/>
                <a:gd name="connsiteX9" fmla="*/ 438150 w 3253479"/>
                <a:gd name="connsiteY9" fmla="*/ 201930 h 3089705"/>
                <a:gd name="connsiteX0" fmla="*/ 438150 w 3138651"/>
                <a:gd name="connsiteY0" fmla="*/ 201930 h 3089705"/>
                <a:gd name="connsiteX1" fmla="*/ 1249928 w 3138651"/>
                <a:gd name="connsiteY1" fmla="*/ 0 h 3089705"/>
                <a:gd name="connsiteX2" fmla="*/ 3138651 w 3138651"/>
                <a:gd name="connsiteY2" fmla="*/ 278999 h 3089705"/>
                <a:gd name="connsiteX3" fmla="*/ 3128029 w 3138651"/>
                <a:gd name="connsiteY3" fmla="*/ 2777285 h 3089705"/>
                <a:gd name="connsiteX4" fmla="*/ 1251833 w 3138651"/>
                <a:gd name="connsiteY4" fmla="*/ 3045927 h 3089705"/>
                <a:gd name="connsiteX5" fmla="*/ 792500 w 3138651"/>
                <a:gd name="connsiteY5" fmla="*/ 3089705 h 3089705"/>
                <a:gd name="connsiteX6" fmla="*/ 0 w 3138651"/>
                <a:gd name="connsiteY6" fmla="*/ 2687787 h 3089705"/>
                <a:gd name="connsiteX7" fmla="*/ 1245889 w 3138651"/>
                <a:gd name="connsiteY7" fmla="*/ 3063034 h 3089705"/>
                <a:gd name="connsiteX8" fmla="*/ 1276369 w 3138651"/>
                <a:gd name="connsiteY8" fmla="*/ 540815 h 3089705"/>
                <a:gd name="connsiteX9" fmla="*/ 438150 w 3138651"/>
                <a:gd name="connsiteY9" fmla="*/ 201930 h 3089705"/>
                <a:gd name="connsiteX0" fmla="*/ 773430 w 3138651"/>
                <a:gd name="connsiteY0" fmla="*/ 0 h 3169715"/>
                <a:gd name="connsiteX1" fmla="*/ 1249928 w 3138651"/>
                <a:gd name="connsiteY1" fmla="*/ 8001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76369 w 3138651"/>
                <a:gd name="connsiteY8" fmla="*/ 620825 h 3169715"/>
                <a:gd name="connsiteX9" fmla="*/ 773430 w 3138651"/>
                <a:gd name="connsiteY9"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76369 w 3138651"/>
                <a:gd name="connsiteY8" fmla="*/ 620825 h 3169715"/>
                <a:gd name="connsiteX9" fmla="*/ 773430 w 3138651"/>
                <a:gd name="connsiteY9"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76369 w 3138651"/>
                <a:gd name="connsiteY8" fmla="*/ 620825 h 3169715"/>
                <a:gd name="connsiteX9" fmla="*/ 1139210 w 3138651"/>
                <a:gd name="connsiteY9" fmla="*/ 36936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76369 w 3138651"/>
                <a:gd name="connsiteY8" fmla="*/ 62082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76369 w 3138651"/>
                <a:gd name="connsiteY8" fmla="*/ 62082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76369 w 3138651"/>
                <a:gd name="connsiteY8" fmla="*/ 620825 h 3169715"/>
                <a:gd name="connsiteX9" fmla="*/ 434360 w 3138651"/>
                <a:gd name="connsiteY9" fmla="*/ 323645 h 3169715"/>
                <a:gd name="connsiteX10" fmla="*/ 773430 w 3138651"/>
                <a:gd name="connsiteY10" fmla="*/ 0 h 3169715"/>
                <a:gd name="connsiteX0" fmla="*/ 773430 w 3138651"/>
                <a:gd name="connsiteY0" fmla="*/ 80582 h 3250297"/>
                <a:gd name="connsiteX1" fmla="*/ 1249928 w 3138651"/>
                <a:gd name="connsiteY1" fmla="*/ 149162 h 3250297"/>
                <a:gd name="connsiteX2" fmla="*/ 3138651 w 3138651"/>
                <a:gd name="connsiteY2" fmla="*/ 439591 h 3250297"/>
                <a:gd name="connsiteX3" fmla="*/ 3128029 w 3138651"/>
                <a:gd name="connsiteY3" fmla="*/ 2937877 h 3250297"/>
                <a:gd name="connsiteX4" fmla="*/ 1251833 w 3138651"/>
                <a:gd name="connsiteY4" fmla="*/ 3206519 h 3250297"/>
                <a:gd name="connsiteX5" fmla="*/ 792500 w 3138651"/>
                <a:gd name="connsiteY5" fmla="*/ 3250297 h 3250297"/>
                <a:gd name="connsiteX6" fmla="*/ 0 w 3138651"/>
                <a:gd name="connsiteY6" fmla="*/ 2848379 h 3250297"/>
                <a:gd name="connsiteX7" fmla="*/ 1245889 w 3138651"/>
                <a:gd name="connsiteY7" fmla="*/ 3223626 h 3250297"/>
                <a:gd name="connsiteX8" fmla="*/ 1249699 w 3138651"/>
                <a:gd name="connsiteY8" fmla="*/ 141337 h 3250297"/>
                <a:gd name="connsiteX9" fmla="*/ 434360 w 3138651"/>
                <a:gd name="connsiteY9" fmla="*/ 404227 h 3250297"/>
                <a:gd name="connsiteX10" fmla="*/ 773430 w 3138651"/>
                <a:gd name="connsiteY10" fmla="*/ 80582 h 3250297"/>
                <a:gd name="connsiteX0" fmla="*/ 773430 w 3138651"/>
                <a:gd name="connsiteY0" fmla="*/ 80582 h 3250297"/>
                <a:gd name="connsiteX1" fmla="*/ 1249928 w 3138651"/>
                <a:gd name="connsiteY1" fmla="*/ 149162 h 3250297"/>
                <a:gd name="connsiteX2" fmla="*/ 3138651 w 3138651"/>
                <a:gd name="connsiteY2" fmla="*/ 439591 h 3250297"/>
                <a:gd name="connsiteX3" fmla="*/ 3128029 w 3138651"/>
                <a:gd name="connsiteY3" fmla="*/ 2937877 h 3250297"/>
                <a:gd name="connsiteX4" fmla="*/ 1251833 w 3138651"/>
                <a:gd name="connsiteY4" fmla="*/ 3206519 h 3250297"/>
                <a:gd name="connsiteX5" fmla="*/ 792500 w 3138651"/>
                <a:gd name="connsiteY5" fmla="*/ 3250297 h 3250297"/>
                <a:gd name="connsiteX6" fmla="*/ 0 w 3138651"/>
                <a:gd name="connsiteY6" fmla="*/ 2848379 h 3250297"/>
                <a:gd name="connsiteX7" fmla="*/ 1245889 w 3138651"/>
                <a:gd name="connsiteY7" fmla="*/ 3223626 h 3250297"/>
                <a:gd name="connsiteX8" fmla="*/ 1249699 w 3138651"/>
                <a:gd name="connsiteY8" fmla="*/ 141337 h 3250297"/>
                <a:gd name="connsiteX9" fmla="*/ 434360 w 3138651"/>
                <a:gd name="connsiteY9" fmla="*/ 404227 h 3250297"/>
                <a:gd name="connsiteX10" fmla="*/ 773430 w 3138651"/>
                <a:gd name="connsiteY10" fmla="*/ 80582 h 3250297"/>
                <a:gd name="connsiteX0" fmla="*/ 773430 w 3138651"/>
                <a:gd name="connsiteY0" fmla="*/ 118547 h 3288262"/>
                <a:gd name="connsiteX1" fmla="*/ 1249928 w 3138651"/>
                <a:gd name="connsiteY1" fmla="*/ 187127 h 3288262"/>
                <a:gd name="connsiteX2" fmla="*/ 3138651 w 3138651"/>
                <a:gd name="connsiteY2" fmla="*/ 477556 h 3288262"/>
                <a:gd name="connsiteX3" fmla="*/ 3128029 w 3138651"/>
                <a:gd name="connsiteY3" fmla="*/ 2975842 h 3288262"/>
                <a:gd name="connsiteX4" fmla="*/ 1251833 w 3138651"/>
                <a:gd name="connsiteY4" fmla="*/ 3244484 h 3288262"/>
                <a:gd name="connsiteX5" fmla="*/ 792500 w 3138651"/>
                <a:gd name="connsiteY5" fmla="*/ 3288262 h 3288262"/>
                <a:gd name="connsiteX6" fmla="*/ 0 w 3138651"/>
                <a:gd name="connsiteY6" fmla="*/ 2886344 h 3288262"/>
                <a:gd name="connsiteX7" fmla="*/ 1245889 w 3138651"/>
                <a:gd name="connsiteY7" fmla="*/ 3261591 h 3288262"/>
                <a:gd name="connsiteX8" fmla="*/ 1249699 w 3138651"/>
                <a:gd name="connsiteY8" fmla="*/ 179302 h 3288262"/>
                <a:gd name="connsiteX9" fmla="*/ 434360 w 3138651"/>
                <a:gd name="connsiteY9" fmla="*/ 442192 h 3288262"/>
                <a:gd name="connsiteX10" fmla="*/ 773430 w 3138651"/>
                <a:gd name="connsiteY10" fmla="*/ 118547 h 3288262"/>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5889 w 3138651"/>
                <a:gd name="connsiteY7" fmla="*/ 314304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53509 w 3138651"/>
                <a:gd name="connsiteY7" fmla="*/ 313542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53509 w 3138651"/>
                <a:gd name="connsiteY7" fmla="*/ 313542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9699 w 3138651"/>
                <a:gd name="connsiteY7" fmla="*/ 310113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51833 w 3138651"/>
                <a:gd name="connsiteY4" fmla="*/ 3125937 h 3169715"/>
                <a:gd name="connsiteX5" fmla="*/ 792500 w 3138651"/>
                <a:gd name="connsiteY5" fmla="*/ 3169715 h 3169715"/>
                <a:gd name="connsiteX6" fmla="*/ 0 w 3138651"/>
                <a:gd name="connsiteY6" fmla="*/ 2767797 h 3169715"/>
                <a:gd name="connsiteX7" fmla="*/ 1249699 w 3138651"/>
                <a:gd name="connsiteY7" fmla="*/ 310113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48023 w 3138651"/>
                <a:gd name="connsiteY4" fmla="*/ 3114507 h 3169715"/>
                <a:gd name="connsiteX5" fmla="*/ 792500 w 3138651"/>
                <a:gd name="connsiteY5" fmla="*/ 3169715 h 3169715"/>
                <a:gd name="connsiteX6" fmla="*/ 0 w 3138651"/>
                <a:gd name="connsiteY6" fmla="*/ 2767797 h 3169715"/>
                <a:gd name="connsiteX7" fmla="*/ 1249699 w 3138651"/>
                <a:gd name="connsiteY7" fmla="*/ 310113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48023 w 3138651"/>
                <a:gd name="connsiteY4" fmla="*/ 3114507 h 3169715"/>
                <a:gd name="connsiteX5" fmla="*/ 792500 w 3138651"/>
                <a:gd name="connsiteY5" fmla="*/ 3169715 h 3169715"/>
                <a:gd name="connsiteX6" fmla="*/ 0 w 3138651"/>
                <a:gd name="connsiteY6" fmla="*/ 2767797 h 3169715"/>
                <a:gd name="connsiteX7" fmla="*/ 1253509 w 3138651"/>
                <a:gd name="connsiteY7" fmla="*/ 315447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69715"/>
                <a:gd name="connsiteX1" fmla="*/ 1249928 w 3138651"/>
                <a:gd name="connsiteY1" fmla="*/ 68580 h 3169715"/>
                <a:gd name="connsiteX2" fmla="*/ 3138651 w 3138651"/>
                <a:gd name="connsiteY2" fmla="*/ 359009 h 3169715"/>
                <a:gd name="connsiteX3" fmla="*/ 3128029 w 3138651"/>
                <a:gd name="connsiteY3" fmla="*/ 2857295 h 3169715"/>
                <a:gd name="connsiteX4" fmla="*/ 1248023 w 3138651"/>
                <a:gd name="connsiteY4" fmla="*/ 3114507 h 3169715"/>
                <a:gd name="connsiteX5" fmla="*/ 792500 w 3138651"/>
                <a:gd name="connsiteY5" fmla="*/ 3169715 h 3169715"/>
                <a:gd name="connsiteX6" fmla="*/ 0 w 3138651"/>
                <a:gd name="connsiteY6" fmla="*/ 2767797 h 3169715"/>
                <a:gd name="connsiteX7" fmla="*/ 1253509 w 3138651"/>
                <a:gd name="connsiteY7" fmla="*/ 3143044 h 3169715"/>
                <a:gd name="connsiteX8" fmla="*/ 1249699 w 3138651"/>
                <a:gd name="connsiteY8" fmla="*/ 60755 h 3169715"/>
                <a:gd name="connsiteX9" fmla="*/ 434360 w 3138651"/>
                <a:gd name="connsiteY9" fmla="*/ 323645 h 3169715"/>
                <a:gd name="connsiteX10" fmla="*/ 773430 w 3138651"/>
                <a:gd name="connsiteY10" fmla="*/ 0 h 3169715"/>
                <a:gd name="connsiteX0" fmla="*/ 773430 w 3138651"/>
                <a:gd name="connsiteY0" fmla="*/ 0 h 3171620"/>
                <a:gd name="connsiteX1" fmla="*/ 1249928 w 3138651"/>
                <a:gd name="connsiteY1" fmla="*/ 68580 h 3171620"/>
                <a:gd name="connsiteX2" fmla="*/ 3138651 w 3138651"/>
                <a:gd name="connsiteY2" fmla="*/ 359009 h 3171620"/>
                <a:gd name="connsiteX3" fmla="*/ 3128029 w 3138651"/>
                <a:gd name="connsiteY3" fmla="*/ 2857295 h 3171620"/>
                <a:gd name="connsiteX4" fmla="*/ 1248023 w 3138651"/>
                <a:gd name="connsiteY4" fmla="*/ 3114507 h 3171620"/>
                <a:gd name="connsiteX5" fmla="*/ 802025 w 3138651"/>
                <a:gd name="connsiteY5" fmla="*/ 3171620 h 3171620"/>
                <a:gd name="connsiteX6" fmla="*/ 0 w 3138651"/>
                <a:gd name="connsiteY6" fmla="*/ 2767797 h 3171620"/>
                <a:gd name="connsiteX7" fmla="*/ 1253509 w 3138651"/>
                <a:gd name="connsiteY7" fmla="*/ 3143044 h 3171620"/>
                <a:gd name="connsiteX8" fmla="*/ 1249699 w 3138651"/>
                <a:gd name="connsiteY8" fmla="*/ 60755 h 3171620"/>
                <a:gd name="connsiteX9" fmla="*/ 434360 w 3138651"/>
                <a:gd name="connsiteY9" fmla="*/ 323645 h 3171620"/>
                <a:gd name="connsiteX10" fmla="*/ 773430 w 3138651"/>
                <a:gd name="connsiteY10" fmla="*/ 0 h 3171620"/>
                <a:gd name="connsiteX0" fmla="*/ 773430 w 3138651"/>
                <a:gd name="connsiteY0" fmla="*/ 0 h 3162095"/>
                <a:gd name="connsiteX1" fmla="*/ 1249928 w 3138651"/>
                <a:gd name="connsiteY1" fmla="*/ 68580 h 3162095"/>
                <a:gd name="connsiteX2" fmla="*/ 3138651 w 3138651"/>
                <a:gd name="connsiteY2" fmla="*/ 359009 h 3162095"/>
                <a:gd name="connsiteX3" fmla="*/ 3128029 w 3138651"/>
                <a:gd name="connsiteY3" fmla="*/ 2857295 h 3162095"/>
                <a:gd name="connsiteX4" fmla="*/ 1248023 w 3138651"/>
                <a:gd name="connsiteY4" fmla="*/ 3114507 h 3162095"/>
                <a:gd name="connsiteX5" fmla="*/ 805835 w 3138651"/>
                <a:gd name="connsiteY5" fmla="*/ 3162095 h 3162095"/>
                <a:gd name="connsiteX6" fmla="*/ 0 w 3138651"/>
                <a:gd name="connsiteY6" fmla="*/ 2767797 h 3162095"/>
                <a:gd name="connsiteX7" fmla="*/ 1253509 w 3138651"/>
                <a:gd name="connsiteY7" fmla="*/ 3143044 h 3162095"/>
                <a:gd name="connsiteX8" fmla="*/ 1249699 w 3138651"/>
                <a:gd name="connsiteY8" fmla="*/ 60755 h 3162095"/>
                <a:gd name="connsiteX9" fmla="*/ 434360 w 3138651"/>
                <a:gd name="connsiteY9" fmla="*/ 323645 h 3162095"/>
                <a:gd name="connsiteX10" fmla="*/ 773430 w 3138651"/>
                <a:gd name="connsiteY10" fmla="*/ 0 h 3162095"/>
                <a:gd name="connsiteX0" fmla="*/ 773430 w 3138651"/>
                <a:gd name="connsiteY0" fmla="*/ 0 h 3164000"/>
                <a:gd name="connsiteX1" fmla="*/ 1249928 w 3138651"/>
                <a:gd name="connsiteY1" fmla="*/ 68580 h 3164000"/>
                <a:gd name="connsiteX2" fmla="*/ 3138651 w 3138651"/>
                <a:gd name="connsiteY2" fmla="*/ 359009 h 3164000"/>
                <a:gd name="connsiteX3" fmla="*/ 3128029 w 3138651"/>
                <a:gd name="connsiteY3" fmla="*/ 2857295 h 3164000"/>
                <a:gd name="connsiteX4" fmla="*/ 1248023 w 3138651"/>
                <a:gd name="connsiteY4" fmla="*/ 3114507 h 3164000"/>
                <a:gd name="connsiteX5" fmla="*/ 790595 w 3138651"/>
                <a:gd name="connsiteY5" fmla="*/ 3164000 h 3164000"/>
                <a:gd name="connsiteX6" fmla="*/ 0 w 3138651"/>
                <a:gd name="connsiteY6" fmla="*/ 2767797 h 3164000"/>
                <a:gd name="connsiteX7" fmla="*/ 1253509 w 3138651"/>
                <a:gd name="connsiteY7" fmla="*/ 3143044 h 3164000"/>
                <a:gd name="connsiteX8" fmla="*/ 1249699 w 3138651"/>
                <a:gd name="connsiteY8" fmla="*/ 60755 h 3164000"/>
                <a:gd name="connsiteX9" fmla="*/ 434360 w 3138651"/>
                <a:gd name="connsiteY9" fmla="*/ 323645 h 3164000"/>
                <a:gd name="connsiteX10" fmla="*/ 773430 w 3138651"/>
                <a:gd name="connsiteY10" fmla="*/ 0 h 3164000"/>
                <a:gd name="connsiteX0" fmla="*/ 773430 w 3138651"/>
                <a:gd name="connsiteY0" fmla="*/ 0 h 3164000"/>
                <a:gd name="connsiteX1" fmla="*/ 1249928 w 3138651"/>
                <a:gd name="connsiteY1" fmla="*/ 68580 h 3164000"/>
                <a:gd name="connsiteX2" fmla="*/ 3138651 w 3138651"/>
                <a:gd name="connsiteY2" fmla="*/ 359009 h 3164000"/>
                <a:gd name="connsiteX3" fmla="*/ 3128029 w 3138651"/>
                <a:gd name="connsiteY3" fmla="*/ 2857295 h 3164000"/>
                <a:gd name="connsiteX4" fmla="*/ 1248023 w 3138651"/>
                <a:gd name="connsiteY4" fmla="*/ 3114507 h 3164000"/>
                <a:gd name="connsiteX5" fmla="*/ 790595 w 3138651"/>
                <a:gd name="connsiteY5" fmla="*/ 3164000 h 3164000"/>
                <a:gd name="connsiteX6" fmla="*/ 0 w 3138651"/>
                <a:gd name="connsiteY6" fmla="*/ 2767797 h 3164000"/>
                <a:gd name="connsiteX7" fmla="*/ 1253509 w 3138651"/>
                <a:gd name="connsiteY7" fmla="*/ 3143044 h 3164000"/>
                <a:gd name="connsiteX8" fmla="*/ 1249699 w 3138651"/>
                <a:gd name="connsiteY8" fmla="*/ 60755 h 3164000"/>
                <a:gd name="connsiteX9" fmla="*/ 434360 w 3138651"/>
                <a:gd name="connsiteY9" fmla="*/ 323645 h 3164000"/>
                <a:gd name="connsiteX10" fmla="*/ 773430 w 3138651"/>
                <a:gd name="connsiteY10" fmla="*/ 0 h 3164000"/>
                <a:gd name="connsiteX0" fmla="*/ 773430 w 3138651"/>
                <a:gd name="connsiteY0" fmla="*/ 0 h 3156380"/>
                <a:gd name="connsiteX1" fmla="*/ 1249928 w 3138651"/>
                <a:gd name="connsiteY1" fmla="*/ 68580 h 3156380"/>
                <a:gd name="connsiteX2" fmla="*/ 3138651 w 3138651"/>
                <a:gd name="connsiteY2" fmla="*/ 359009 h 3156380"/>
                <a:gd name="connsiteX3" fmla="*/ 3128029 w 3138651"/>
                <a:gd name="connsiteY3" fmla="*/ 2857295 h 3156380"/>
                <a:gd name="connsiteX4" fmla="*/ 1248023 w 3138651"/>
                <a:gd name="connsiteY4" fmla="*/ 3114507 h 3156380"/>
                <a:gd name="connsiteX5" fmla="*/ 796310 w 3138651"/>
                <a:gd name="connsiteY5" fmla="*/ 3156380 h 3156380"/>
                <a:gd name="connsiteX6" fmla="*/ 0 w 3138651"/>
                <a:gd name="connsiteY6" fmla="*/ 2767797 h 3156380"/>
                <a:gd name="connsiteX7" fmla="*/ 1253509 w 3138651"/>
                <a:gd name="connsiteY7" fmla="*/ 3143044 h 3156380"/>
                <a:gd name="connsiteX8" fmla="*/ 1249699 w 3138651"/>
                <a:gd name="connsiteY8" fmla="*/ 60755 h 3156380"/>
                <a:gd name="connsiteX9" fmla="*/ 434360 w 3138651"/>
                <a:gd name="connsiteY9" fmla="*/ 323645 h 3156380"/>
                <a:gd name="connsiteX10" fmla="*/ 773430 w 3138651"/>
                <a:gd name="connsiteY10" fmla="*/ 0 h 3156380"/>
                <a:gd name="connsiteX0" fmla="*/ 773430 w 3138651"/>
                <a:gd name="connsiteY0" fmla="*/ 0 h 3156380"/>
                <a:gd name="connsiteX1" fmla="*/ 1249928 w 3138651"/>
                <a:gd name="connsiteY1" fmla="*/ 68580 h 3156380"/>
                <a:gd name="connsiteX2" fmla="*/ 3138651 w 3138651"/>
                <a:gd name="connsiteY2" fmla="*/ 359009 h 3156380"/>
                <a:gd name="connsiteX3" fmla="*/ 3128029 w 3138651"/>
                <a:gd name="connsiteY3" fmla="*/ 2857295 h 3156380"/>
                <a:gd name="connsiteX4" fmla="*/ 1244213 w 3138651"/>
                <a:gd name="connsiteY4" fmla="*/ 3108792 h 3156380"/>
                <a:gd name="connsiteX5" fmla="*/ 796310 w 3138651"/>
                <a:gd name="connsiteY5" fmla="*/ 3156380 h 3156380"/>
                <a:gd name="connsiteX6" fmla="*/ 0 w 3138651"/>
                <a:gd name="connsiteY6" fmla="*/ 2767797 h 3156380"/>
                <a:gd name="connsiteX7" fmla="*/ 1253509 w 3138651"/>
                <a:gd name="connsiteY7" fmla="*/ 3143044 h 3156380"/>
                <a:gd name="connsiteX8" fmla="*/ 1249699 w 3138651"/>
                <a:gd name="connsiteY8" fmla="*/ 60755 h 3156380"/>
                <a:gd name="connsiteX9" fmla="*/ 434360 w 3138651"/>
                <a:gd name="connsiteY9" fmla="*/ 323645 h 3156380"/>
                <a:gd name="connsiteX10" fmla="*/ 773430 w 3138651"/>
                <a:gd name="connsiteY10" fmla="*/ 0 h 3156380"/>
                <a:gd name="connsiteX0" fmla="*/ 773430 w 3138651"/>
                <a:gd name="connsiteY0" fmla="*/ 0 h 3156380"/>
                <a:gd name="connsiteX1" fmla="*/ 1249928 w 3138651"/>
                <a:gd name="connsiteY1" fmla="*/ 68580 h 3156380"/>
                <a:gd name="connsiteX2" fmla="*/ 3138651 w 3138651"/>
                <a:gd name="connsiteY2" fmla="*/ 359009 h 3156380"/>
                <a:gd name="connsiteX3" fmla="*/ 3128029 w 3138651"/>
                <a:gd name="connsiteY3" fmla="*/ 2857295 h 3156380"/>
                <a:gd name="connsiteX4" fmla="*/ 1244213 w 3138651"/>
                <a:gd name="connsiteY4" fmla="*/ 3108792 h 3156380"/>
                <a:gd name="connsiteX5" fmla="*/ 796310 w 3138651"/>
                <a:gd name="connsiteY5" fmla="*/ 3156380 h 3156380"/>
                <a:gd name="connsiteX6" fmla="*/ 0 w 3138651"/>
                <a:gd name="connsiteY6" fmla="*/ 2767797 h 3156380"/>
                <a:gd name="connsiteX7" fmla="*/ 1253509 w 3138651"/>
                <a:gd name="connsiteY7" fmla="*/ 3143044 h 3156380"/>
                <a:gd name="connsiteX8" fmla="*/ 1249699 w 3138651"/>
                <a:gd name="connsiteY8" fmla="*/ 60755 h 3156380"/>
                <a:gd name="connsiteX9" fmla="*/ 434360 w 3138651"/>
                <a:gd name="connsiteY9" fmla="*/ 323645 h 3156380"/>
                <a:gd name="connsiteX10" fmla="*/ 773430 w 3138651"/>
                <a:gd name="connsiteY10" fmla="*/ 0 h 3156380"/>
                <a:gd name="connsiteX0" fmla="*/ 773430 w 3144392"/>
                <a:gd name="connsiteY0" fmla="*/ 0 h 3156380"/>
                <a:gd name="connsiteX1" fmla="*/ 1249928 w 3144392"/>
                <a:gd name="connsiteY1" fmla="*/ 68580 h 3156380"/>
                <a:gd name="connsiteX2" fmla="*/ 3138651 w 3144392"/>
                <a:gd name="connsiteY2" fmla="*/ 359009 h 3156380"/>
                <a:gd name="connsiteX3" fmla="*/ 3143269 w 3144392"/>
                <a:gd name="connsiteY3" fmla="*/ 2868725 h 3156380"/>
                <a:gd name="connsiteX4" fmla="*/ 1244213 w 3144392"/>
                <a:gd name="connsiteY4" fmla="*/ 3108792 h 3156380"/>
                <a:gd name="connsiteX5" fmla="*/ 796310 w 3144392"/>
                <a:gd name="connsiteY5" fmla="*/ 3156380 h 3156380"/>
                <a:gd name="connsiteX6" fmla="*/ 0 w 3144392"/>
                <a:gd name="connsiteY6" fmla="*/ 2767797 h 3156380"/>
                <a:gd name="connsiteX7" fmla="*/ 1253509 w 3144392"/>
                <a:gd name="connsiteY7" fmla="*/ 3143044 h 3156380"/>
                <a:gd name="connsiteX8" fmla="*/ 1249699 w 3144392"/>
                <a:gd name="connsiteY8" fmla="*/ 60755 h 3156380"/>
                <a:gd name="connsiteX9" fmla="*/ 434360 w 3144392"/>
                <a:gd name="connsiteY9" fmla="*/ 323645 h 3156380"/>
                <a:gd name="connsiteX10" fmla="*/ 773430 w 3144392"/>
                <a:gd name="connsiteY10" fmla="*/ 0 h 3156380"/>
                <a:gd name="connsiteX0" fmla="*/ 773430 w 3144392"/>
                <a:gd name="connsiteY0" fmla="*/ 0 h 3156380"/>
                <a:gd name="connsiteX1" fmla="*/ 1249928 w 3144392"/>
                <a:gd name="connsiteY1" fmla="*/ 68580 h 3156380"/>
                <a:gd name="connsiteX2" fmla="*/ 3138651 w 3144392"/>
                <a:gd name="connsiteY2" fmla="*/ 359009 h 3156380"/>
                <a:gd name="connsiteX3" fmla="*/ 3143269 w 3144392"/>
                <a:gd name="connsiteY3" fmla="*/ 2868725 h 3156380"/>
                <a:gd name="connsiteX4" fmla="*/ 1240403 w 3144392"/>
                <a:gd name="connsiteY4" fmla="*/ 3118317 h 3156380"/>
                <a:gd name="connsiteX5" fmla="*/ 796310 w 3144392"/>
                <a:gd name="connsiteY5" fmla="*/ 3156380 h 3156380"/>
                <a:gd name="connsiteX6" fmla="*/ 0 w 3144392"/>
                <a:gd name="connsiteY6" fmla="*/ 2767797 h 3156380"/>
                <a:gd name="connsiteX7" fmla="*/ 1253509 w 3144392"/>
                <a:gd name="connsiteY7" fmla="*/ 3143044 h 3156380"/>
                <a:gd name="connsiteX8" fmla="*/ 1249699 w 3144392"/>
                <a:gd name="connsiteY8" fmla="*/ 60755 h 3156380"/>
                <a:gd name="connsiteX9" fmla="*/ 434360 w 3144392"/>
                <a:gd name="connsiteY9" fmla="*/ 323645 h 3156380"/>
                <a:gd name="connsiteX10" fmla="*/ 773430 w 3144392"/>
                <a:gd name="connsiteY10" fmla="*/ 0 h 3156380"/>
                <a:gd name="connsiteX0" fmla="*/ 773430 w 3144392"/>
                <a:gd name="connsiteY0" fmla="*/ 0 h 3171620"/>
                <a:gd name="connsiteX1" fmla="*/ 1249928 w 3144392"/>
                <a:gd name="connsiteY1" fmla="*/ 68580 h 3171620"/>
                <a:gd name="connsiteX2" fmla="*/ 3138651 w 3144392"/>
                <a:gd name="connsiteY2" fmla="*/ 359009 h 3171620"/>
                <a:gd name="connsiteX3" fmla="*/ 3143269 w 3144392"/>
                <a:gd name="connsiteY3" fmla="*/ 2868725 h 3171620"/>
                <a:gd name="connsiteX4" fmla="*/ 1240403 w 3144392"/>
                <a:gd name="connsiteY4" fmla="*/ 3118317 h 3171620"/>
                <a:gd name="connsiteX5" fmla="*/ 781070 w 3144392"/>
                <a:gd name="connsiteY5" fmla="*/ 3171620 h 3171620"/>
                <a:gd name="connsiteX6" fmla="*/ 0 w 3144392"/>
                <a:gd name="connsiteY6" fmla="*/ 2767797 h 3171620"/>
                <a:gd name="connsiteX7" fmla="*/ 1253509 w 3144392"/>
                <a:gd name="connsiteY7" fmla="*/ 3143044 h 3171620"/>
                <a:gd name="connsiteX8" fmla="*/ 1249699 w 3144392"/>
                <a:gd name="connsiteY8" fmla="*/ 60755 h 3171620"/>
                <a:gd name="connsiteX9" fmla="*/ 434360 w 3144392"/>
                <a:gd name="connsiteY9" fmla="*/ 323645 h 3171620"/>
                <a:gd name="connsiteX10" fmla="*/ 773430 w 3144392"/>
                <a:gd name="connsiteY10" fmla="*/ 0 h 3171620"/>
                <a:gd name="connsiteX0" fmla="*/ 773430 w 3144392"/>
                <a:gd name="connsiteY0" fmla="*/ 0 h 3171620"/>
                <a:gd name="connsiteX1" fmla="*/ 1249928 w 3144392"/>
                <a:gd name="connsiteY1" fmla="*/ 68580 h 3171620"/>
                <a:gd name="connsiteX2" fmla="*/ 3138651 w 3144392"/>
                <a:gd name="connsiteY2" fmla="*/ 359009 h 3171620"/>
                <a:gd name="connsiteX3" fmla="*/ 3143269 w 3144392"/>
                <a:gd name="connsiteY3" fmla="*/ 2868725 h 3171620"/>
                <a:gd name="connsiteX4" fmla="*/ 1240403 w 3144392"/>
                <a:gd name="connsiteY4" fmla="*/ 3118317 h 3171620"/>
                <a:gd name="connsiteX5" fmla="*/ 781070 w 3144392"/>
                <a:gd name="connsiteY5" fmla="*/ 3171620 h 3171620"/>
                <a:gd name="connsiteX6" fmla="*/ 0 w 3144392"/>
                <a:gd name="connsiteY6" fmla="*/ 2767797 h 3171620"/>
                <a:gd name="connsiteX7" fmla="*/ 1253509 w 3144392"/>
                <a:gd name="connsiteY7" fmla="*/ 3143044 h 3171620"/>
                <a:gd name="connsiteX8" fmla="*/ 1249699 w 3144392"/>
                <a:gd name="connsiteY8" fmla="*/ 60755 h 3171620"/>
                <a:gd name="connsiteX9" fmla="*/ 434360 w 3144392"/>
                <a:gd name="connsiteY9" fmla="*/ 323645 h 3171620"/>
                <a:gd name="connsiteX10" fmla="*/ 773430 w 3144392"/>
                <a:gd name="connsiteY10" fmla="*/ 0 h 3171620"/>
                <a:gd name="connsiteX0" fmla="*/ 773430 w 3144392"/>
                <a:gd name="connsiteY0" fmla="*/ 0 h 3171620"/>
                <a:gd name="connsiteX1" fmla="*/ 1249928 w 3144392"/>
                <a:gd name="connsiteY1" fmla="*/ 68580 h 3171620"/>
                <a:gd name="connsiteX2" fmla="*/ 3138651 w 3144392"/>
                <a:gd name="connsiteY2" fmla="*/ 359009 h 3171620"/>
                <a:gd name="connsiteX3" fmla="*/ 3143269 w 3144392"/>
                <a:gd name="connsiteY3" fmla="*/ 2868725 h 3171620"/>
                <a:gd name="connsiteX4" fmla="*/ 1240403 w 3144392"/>
                <a:gd name="connsiteY4" fmla="*/ 3118317 h 3171620"/>
                <a:gd name="connsiteX5" fmla="*/ 781070 w 3144392"/>
                <a:gd name="connsiteY5" fmla="*/ 3171620 h 3171620"/>
                <a:gd name="connsiteX6" fmla="*/ 0 w 3144392"/>
                <a:gd name="connsiteY6" fmla="*/ 2767797 h 3171620"/>
                <a:gd name="connsiteX7" fmla="*/ 1253509 w 3144392"/>
                <a:gd name="connsiteY7" fmla="*/ 3143044 h 3171620"/>
                <a:gd name="connsiteX8" fmla="*/ 1249699 w 3144392"/>
                <a:gd name="connsiteY8" fmla="*/ 60755 h 3171620"/>
                <a:gd name="connsiteX9" fmla="*/ 434360 w 3144392"/>
                <a:gd name="connsiteY9" fmla="*/ 323645 h 3171620"/>
                <a:gd name="connsiteX10" fmla="*/ 773430 w 3144392"/>
                <a:gd name="connsiteY10" fmla="*/ 0 h 3171620"/>
                <a:gd name="connsiteX0" fmla="*/ 773430 w 3144392"/>
                <a:gd name="connsiteY0" fmla="*/ 0 h 3171620"/>
                <a:gd name="connsiteX1" fmla="*/ 1249928 w 3144392"/>
                <a:gd name="connsiteY1" fmla="*/ 68580 h 3171620"/>
                <a:gd name="connsiteX2" fmla="*/ 3138651 w 3144392"/>
                <a:gd name="connsiteY2" fmla="*/ 359009 h 3171620"/>
                <a:gd name="connsiteX3" fmla="*/ 3143269 w 3144392"/>
                <a:gd name="connsiteY3" fmla="*/ 2868725 h 3171620"/>
                <a:gd name="connsiteX4" fmla="*/ 1240403 w 3144392"/>
                <a:gd name="connsiteY4" fmla="*/ 3118317 h 3171620"/>
                <a:gd name="connsiteX5" fmla="*/ 781070 w 3144392"/>
                <a:gd name="connsiteY5" fmla="*/ 3171620 h 3171620"/>
                <a:gd name="connsiteX6" fmla="*/ 0 w 3144392"/>
                <a:gd name="connsiteY6" fmla="*/ 2767797 h 3171620"/>
                <a:gd name="connsiteX7" fmla="*/ 1253509 w 3144392"/>
                <a:gd name="connsiteY7" fmla="*/ 3143044 h 3171620"/>
                <a:gd name="connsiteX8" fmla="*/ 1249699 w 3144392"/>
                <a:gd name="connsiteY8" fmla="*/ 60755 h 3171620"/>
                <a:gd name="connsiteX9" fmla="*/ 434360 w 3144392"/>
                <a:gd name="connsiteY9" fmla="*/ 323645 h 3171620"/>
                <a:gd name="connsiteX10" fmla="*/ 773430 w 3144392"/>
                <a:gd name="connsiteY10" fmla="*/ 0 h 3171620"/>
                <a:gd name="connsiteX0" fmla="*/ 779145 w 3150107"/>
                <a:gd name="connsiteY0" fmla="*/ 0 h 3171620"/>
                <a:gd name="connsiteX1" fmla="*/ 1255643 w 3150107"/>
                <a:gd name="connsiteY1" fmla="*/ 68580 h 3171620"/>
                <a:gd name="connsiteX2" fmla="*/ 3144366 w 3150107"/>
                <a:gd name="connsiteY2" fmla="*/ 359009 h 3171620"/>
                <a:gd name="connsiteX3" fmla="*/ 3148984 w 3150107"/>
                <a:gd name="connsiteY3" fmla="*/ 2868725 h 3171620"/>
                <a:gd name="connsiteX4" fmla="*/ 1246118 w 3150107"/>
                <a:gd name="connsiteY4" fmla="*/ 3118317 h 3171620"/>
                <a:gd name="connsiteX5" fmla="*/ 786785 w 3150107"/>
                <a:gd name="connsiteY5" fmla="*/ 3171620 h 3171620"/>
                <a:gd name="connsiteX6" fmla="*/ 0 w 3150107"/>
                <a:gd name="connsiteY6" fmla="*/ 2773512 h 3171620"/>
                <a:gd name="connsiteX7" fmla="*/ 1259224 w 3150107"/>
                <a:gd name="connsiteY7" fmla="*/ 3143044 h 3171620"/>
                <a:gd name="connsiteX8" fmla="*/ 1255414 w 3150107"/>
                <a:gd name="connsiteY8" fmla="*/ 60755 h 3171620"/>
                <a:gd name="connsiteX9" fmla="*/ 440075 w 3150107"/>
                <a:gd name="connsiteY9" fmla="*/ 323645 h 3171620"/>
                <a:gd name="connsiteX10" fmla="*/ 779145 w 3150107"/>
                <a:gd name="connsiteY10" fmla="*/ 0 h 3171620"/>
                <a:gd name="connsiteX0" fmla="*/ 779145 w 3150107"/>
                <a:gd name="connsiteY0" fmla="*/ 0 h 3171620"/>
                <a:gd name="connsiteX1" fmla="*/ 1255643 w 3150107"/>
                <a:gd name="connsiteY1" fmla="*/ 68580 h 3171620"/>
                <a:gd name="connsiteX2" fmla="*/ 3144366 w 3150107"/>
                <a:gd name="connsiteY2" fmla="*/ 359009 h 3171620"/>
                <a:gd name="connsiteX3" fmla="*/ 3148984 w 3150107"/>
                <a:gd name="connsiteY3" fmla="*/ 2868725 h 3171620"/>
                <a:gd name="connsiteX4" fmla="*/ 1246118 w 3150107"/>
                <a:gd name="connsiteY4" fmla="*/ 3118317 h 3171620"/>
                <a:gd name="connsiteX5" fmla="*/ 786785 w 3150107"/>
                <a:gd name="connsiteY5" fmla="*/ 3171620 h 3171620"/>
                <a:gd name="connsiteX6" fmla="*/ 0 w 3150107"/>
                <a:gd name="connsiteY6" fmla="*/ 2773512 h 3171620"/>
                <a:gd name="connsiteX7" fmla="*/ 1259224 w 3150107"/>
                <a:gd name="connsiteY7" fmla="*/ 3143044 h 3171620"/>
                <a:gd name="connsiteX8" fmla="*/ 1255414 w 3150107"/>
                <a:gd name="connsiteY8" fmla="*/ 60755 h 3171620"/>
                <a:gd name="connsiteX9" fmla="*/ 403880 w 3150107"/>
                <a:gd name="connsiteY9" fmla="*/ 348410 h 3171620"/>
                <a:gd name="connsiteX10" fmla="*/ 779145 w 3150107"/>
                <a:gd name="connsiteY10" fmla="*/ 0 h 3171620"/>
                <a:gd name="connsiteX0" fmla="*/ 781050 w 3150107"/>
                <a:gd name="connsiteY0" fmla="*/ 0 h 3177335"/>
                <a:gd name="connsiteX1" fmla="*/ 1255643 w 3150107"/>
                <a:gd name="connsiteY1" fmla="*/ 74295 h 3177335"/>
                <a:gd name="connsiteX2" fmla="*/ 3144366 w 3150107"/>
                <a:gd name="connsiteY2" fmla="*/ 364724 h 3177335"/>
                <a:gd name="connsiteX3" fmla="*/ 3148984 w 3150107"/>
                <a:gd name="connsiteY3" fmla="*/ 2874440 h 3177335"/>
                <a:gd name="connsiteX4" fmla="*/ 1246118 w 3150107"/>
                <a:gd name="connsiteY4" fmla="*/ 3124032 h 3177335"/>
                <a:gd name="connsiteX5" fmla="*/ 786785 w 3150107"/>
                <a:gd name="connsiteY5" fmla="*/ 3177335 h 3177335"/>
                <a:gd name="connsiteX6" fmla="*/ 0 w 3150107"/>
                <a:gd name="connsiteY6" fmla="*/ 2779227 h 3177335"/>
                <a:gd name="connsiteX7" fmla="*/ 1259224 w 3150107"/>
                <a:gd name="connsiteY7" fmla="*/ 3148759 h 3177335"/>
                <a:gd name="connsiteX8" fmla="*/ 1255414 w 3150107"/>
                <a:gd name="connsiteY8" fmla="*/ 66470 h 3177335"/>
                <a:gd name="connsiteX9" fmla="*/ 403880 w 3150107"/>
                <a:gd name="connsiteY9" fmla="*/ 354125 h 3177335"/>
                <a:gd name="connsiteX10" fmla="*/ 781050 w 3150107"/>
                <a:gd name="connsiteY10" fmla="*/ 0 h 3177335"/>
                <a:gd name="connsiteX0" fmla="*/ 781050 w 3150020"/>
                <a:gd name="connsiteY0" fmla="*/ 0 h 3177335"/>
                <a:gd name="connsiteX1" fmla="*/ 1255643 w 3150020"/>
                <a:gd name="connsiteY1" fmla="*/ 74295 h 3177335"/>
                <a:gd name="connsiteX2" fmla="*/ 3142461 w 3150020"/>
                <a:gd name="connsiteY2" fmla="*/ 357104 h 3177335"/>
                <a:gd name="connsiteX3" fmla="*/ 3148984 w 3150020"/>
                <a:gd name="connsiteY3" fmla="*/ 2874440 h 3177335"/>
                <a:gd name="connsiteX4" fmla="*/ 1246118 w 3150020"/>
                <a:gd name="connsiteY4" fmla="*/ 3124032 h 3177335"/>
                <a:gd name="connsiteX5" fmla="*/ 786785 w 3150020"/>
                <a:gd name="connsiteY5" fmla="*/ 3177335 h 3177335"/>
                <a:gd name="connsiteX6" fmla="*/ 0 w 3150020"/>
                <a:gd name="connsiteY6" fmla="*/ 2779227 h 3177335"/>
                <a:gd name="connsiteX7" fmla="*/ 1259224 w 3150020"/>
                <a:gd name="connsiteY7" fmla="*/ 3148759 h 3177335"/>
                <a:gd name="connsiteX8" fmla="*/ 1255414 w 3150020"/>
                <a:gd name="connsiteY8" fmla="*/ 66470 h 3177335"/>
                <a:gd name="connsiteX9" fmla="*/ 403880 w 3150020"/>
                <a:gd name="connsiteY9" fmla="*/ 354125 h 3177335"/>
                <a:gd name="connsiteX10" fmla="*/ 781050 w 3150020"/>
                <a:gd name="connsiteY10" fmla="*/ 0 h 3177335"/>
                <a:gd name="connsiteX0" fmla="*/ 781050 w 3150020"/>
                <a:gd name="connsiteY0" fmla="*/ 0 h 3177335"/>
                <a:gd name="connsiteX1" fmla="*/ 1261358 w 3150020"/>
                <a:gd name="connsiteY1" fmla="*/ 66675 h 3177335"/>
                <a:gd name="connsiteX2" fmla="*/ 3142461 w 3150020"/>
                <a:gd name="connsiteY2" fmla="*/ 357104 h 3177335"/>
                <a:gd name="connsiteX3" fmla="*/ 3148984 w 3150020"/>
                <a:gd name="connsiteY3" fmla="*/ 2874440 h 3177335"/>
                <a:gd name="connsiteX4" fmla="*/ 1246118 w 3150020"/>
                <a:gd name="connsiteY4" fmla="*/ 3124032 h 3177335"/>
                <a:gd name="connsiteX5" fmla="*/ 786785 w 3150020"/>
                <a:gd name="connsiteY5" fmla="*/ 3177335 h 3177335"/>
                <a:gd name="connsiteX6" fmla="*/ 0 w 3150020"/>
                <a:gd name="connsiteY6" fmla="*/ 2779227 h 3177335"/>
                <a:gd name="connsiteX7" fmla="*/ 1259224 w 3150020"/>
                <a:gd name="connsiteY7" fmla="*/ 3148759 h 3177335"/>
                <a:gd name="connsiteX8" fmla="*/ 1255414 w 3150020"/>
                <a:gd name="connsiteY8" fmla="*/ 66470 h 3177335"/>
                <a:gd name="connsiteX9" fmla="*/ 403880 w 3150020"/>
                <a:gd name="connsiteY9" fmla="*/ 354125 h 3177335"/>
                <a:gd name="connsiteX10" fmla="*/ 781050 w 3150020"/>
                <a:gd name="connsiteY10" fmla="*/ 0 h 3177335"/>
                <a:gd name="connsiteX0" fmla="*/ 781050 w 3150020"/>
                <a:gd name="connsiteY0" fmla="*/ 0 h 3177335"/>
                <a:gd name="connsiteX1" fmla="*/ 1261358 w 3150020"/>
                <a:gd name="connsiteY1" fmla="*/ 66675 h 3177335"/>
                <a:gd name="connsiteX2" fmla="*/ 3142461 w 3150020"/>
                <a:gd name="connsiteY2" fmla="*/ 357104 h 3177335"/>
                <a:gd name="connsiteX3" fmla="*/ 3148984 w 3150020"/>
                <a:gd name="connsiteY3" fmla="*/ 2874440 h 3177335"/>
                <a:gd name="connsiteX4" fmla="*/ 1246118 w 3150020"/>
                <a:gd name="connsiteY4" fmla="*/ 3124032 h 3177335"/>
                <a:gd name="connsiteX5" fmla="*/ 786785 w 3150020"/>
                <a:gd name="connsiteY5" fmla="*/ 3177335 h 3177335"/>
                <a:gd name="connsiteX6" fmla="*/ 0 w 3150020"/>
                <a:gd name="connsiteY6" fmla="*/ 2779227 h 3177335"/>
                <a:gd name="connsiteX7" fmla="*/ 1259224 w 3150020"/>
                <a:gd name="connsiteY7" fmla="*/ 3148759 h 3177335"/>
                <a:gd name="connsiteX8" fmla="*/ 1255414 w 3150020"/>
                <a:gd name="connsiteY8" fmla="*/ 66470 h 3177335"/>
                <a:gd name="connsiteX9" fmla="*/ 403880 w 3150020"/>
                <a:gd name="connsiteY9" fmla="*/ 354125 h 3177335"/>
                <a:gd name="connsiteX10" fmla="*/ 781050 w 3150020"/>
                <a:gd name="connsiteY10" fmla="*/ 0 h 3177335"/>
                <a:gd name="connsiteX0" fmla="*/ 781050 w 3150338"/>
                <a:gd name="connsiteY0" fmla="*/ 0 h 3177335"/>
                <a:gd name="connsiteX1" fmla="*/ 1261358 w 3150338"/>
                <a:gd name="connsiteY1" fmla="*/ 66675 h 3177335"/>
                <a:gd name="connsiteX2" fmla="*/ 3148176 w 3150338"/>
                <a:gd name="connsiteY2" fmla="*/ 357104 h 3177335"/>
                <a:gd name="connsiteX3" fmla="*/ 3148984 w 3150338"/>
                <a:gd name="connsiteY3" fmla="*/ 2874440 h 3177335"/>
                <a:gd name="connsiteX4" fmla="*/ 1246118 w 3150338"/>
                <a:gd name="connsiteY4" fmla="*/ 3124032 h 3177335"/>
                <a:gd name="connsiteX5" fmla="*/ 786785 w 3150338"/>
                <a:gd name="connsiteY5" fmla="*/ 3177335 h 3177335"/>
                <a:gd name="connsiteX6" fmla="*/ 0 w 3150338"/>
                <a:gd name="connsiteY6" fmla="*/ 2779227 h 3177335"/>
                <a:gd name="connsiteX7" fmla="*/ 1259224 w 3150338"/>
                <a:gd name="connsiteY7" fmla="*/ 3148759 h 3177335"/>
                <a:gd name="connsiteX8" fmla="*/ 1255414 w 3150338"/>
                <a:gd name="connsiteY8" fmla="*/ 66470 h 3177335"/>
                <a:gd name="connsiteX9" fmla="*/ 403880 w 3150338"/>
                <a:gd name="connsiteY9" fmla="*/ 354125 h 3177335"/>
                <a:gd name="connsiteX10" fmla="*/ 781050 w 3150338"/>
                <a:gd name="connsiteY10" fmla="*/ 0 h 3177335"/>
                <a:gd name="connsiteX0" fmla="*/ 781050 w 3150338"/>
                <a:gd name="connsiteY0" fmla="*/ 0 h 3177335"/>
                <a:gd name="connsiteX1" fmla="*/ 1261358 w 3150338"/>
                <a:gd name="connsiteY1" fmla="*/ 66675 h 3177335"/>
                <a:gd name="connsiteX2" fmla="*/ 3148176 w 3150338"/>
                <a:gd name="connsiteY2" fmla="*/ 357104 h 3177335"/>
                <a:gd name="connsiteX3" fmla="*/ 3148984 w 3150338"/>
                <a:gd name="connsiteY3" fmla="*/ 2874440 h 3177335"/>
                <a:gd name="connsiteX4" fmla="*/ 1246118 w 3150338"/>
                <a:gd name="connsiteY4" fmla="*/ 3124032 h 3177335"/>
                <a:gd name="connsiteX5" fmla="*/ 786785 w 3150338"/>
                <a:gd name="connsiteY5" fmla="*/ 3177335 h 3177335"/>
                <a:gd name="connsiteX6" fmla="*/ 0 w 3150338"/>
                <a:gd name="connsiteY6" fmla="*/ 2779227 h 3177335"/>
                <a:gd name="connsiteX7" fmla="*/ 1259224 w 3150338"/>
                <a:gd name="connsiteY7" fmla="*/ 3148759 h 3177335"/>
                <a:gd name="connsiteX8" fmla="*/ 1255414 w 3150338"/>
                <a:gd name="connsiteY8" fmla="*/ 637970 h 3177335"/>
                <a:gd name="connsiteX9" fmla="*/ 403880 w 3150338"/>
                <a:gd name="connsiteY9" fmla="*/ 354125 h 3177335"/>
                <a:gd name="connsiteX10" fmla="*/ 781050 w 3150338"/>
                <a:gd name="connsiteY10" fmla="*/ 0 h 3177335"/>
                <a:gd name="connsiteX0" fmla="*/ 781050 w 3150338"/>
                <a:gd name="connsiteY0" fmla="*/ 0 h 3177335"/>
                <a:gd name="connsiteX1" fmla="*/ 1261358 w 3150338"/>
                <a:gd name="connsiteY1" fmla="*/ 66675 h 3177335"/>
                <a:gd name="connsiteX2" fmla="*/ 3148176 w 3150338"/>
                <a:gd name="connsiteY2" fmla="*/ 357104 h 3177335"/>
                <a:gd name="connsiteX3" fmla="*/ 3148984 w 3150338"/>
                <a:gd name="connsiteY3" fmla="*/ 2874440 h 3177335"/>
                <a:gd name="connsiteX4" fmla="*/ 1246118 w 3150338"/>
                <a:gd name="connsiteY4" fmla="*/ 3124032 h 3177335"/>
                <a:gd name="connsiteX5" fmla="*/ 786785 w 3150338"/>
                <a:gd name="connsiteY5" fmla="*/ 3177335 h 3177335"/>
                <a:gd name="connsiteX6" fmla="*/ 0 w 3150338"/>
                <a:gd name="connsiteY6" fmla="*/ 2779227 h 3177335"/>
                <a:gd name="connsiteX7" fmla="*/ 1259224 w 3150338"/>
                <a:gd name="connsiteY7" fmla="*/ 2891584 h 3177335"/>
                <a:gd name="connsiteX8" fmla="*/ 1255414 w 3150338"/>
                <a:gd name="connsiteY8" fmla="*/ 637970 h 3177335"/>
                <a:gd name="connsiteX9" fmla="*/ 403880 w 3150338"/>
                <a:gd name="connsiteY9" fmla="*/ 354125 h 3177335"/>
                <a:gd name="connsiteX10" fmla="*/ 781050 w 3150338"/>
                <a:gd name="connsiteY10" fmla="*/ 0 h 3177335"/>
                <a:gd name="connsiteX0" fmla="*/ 781050 w 3150338"/>
                <a:gd name="connsiteY0" fmla="*/ 0 h 3177335"/>
                <a:gd name="connsiteX1" fmla="*/ 1261358 w 3150338"/>
                <a:gd name="connsiteY1" fmla="*/ 66675 h 3177335"/>
                <a:gd name="connsiteX2" fmla="*/ 3148176 w 3150338"/>
                <a:gd name="connsiteY2" fmla="*/ 357104 h 3177335"/>
                <a:gd name="connsiteX3" fmla="*/ 3148984 w 3150338"/>
                <a:gd name="connsiteY3" fmla="*/ 2874440 h 3177335"/>
                <a:gd name="connsiteX4" fmla="*/ 1246118 w 3150338"/>
                <a:gd name="connsiteY4" fmla="*/ 3124032 h 3177335"/>
                <a:gd name="connsiteX5" fmla="*/ 786785 w 3150338"/>
                <a:gd name="connsiteY5" fmla="*/ 3177335 h 3177335"/>
                <a:gd name="connsiteX6" fmla="*/ 0 w 3150338"/>
                <a:gd name="connsiteY6" fmla="*/ 2779227 h 3177335"/>
                <a:gd name="connsiteX7" fmla="*/ 1249699 w 3150338"/>
                <a:gd name="connsiteY7" fmla="*/ 2767759 h 3177335"/>
                <a:gd name="connsiteX8" fmla="*/ 1255414 w 3150338"/>
                <a:gd name="connsiteY8" fmla="*/ 637970 h 3177335"/>
                <a:gd name="connsiteX9" fmla="*/ 403880 w 3150338"/>
                <a:gd name="connsiteY9" fmla="*/ 354125 h 3177335"/>
                <a:gd name="connsiteX10" fmla="*/ 781050 w 3150338"/>
                <a:gd name="connsiteY10" fmla="*/ 0 h 3177335"/>
                <a:gd name="connsiteX0" fmla="*/ 781050 w 3150338"/>
                <a:gd name="connsiteY0" fmla="*/ 0 h 3177335"/>
                <a:gd name="connsiteX1" fmla="*/ 1261358 w 3150338"/>
                <a:gd name="connsiteY1" fmla="*/ 66675 h 3177335"/>
                <a:gd name="connsiteX2" fmla="*/ 3148176 w 3150338"/>
                <a:gd name="connsiteY2" fmla="*/ 357104 h 3177335"/>
                <a:gd name="connsiteX3" fmla="*/ 3148984 w 3150338"/>
                <a:gd name="connsiteY3" fmla="*/ 2874440 h 3177335"/>
                <a:gd name="connsiteX4" fmla="*/ 1246118 w 3150338"/>
                <a:gd name="connsiteY4" fmla="*/ 3124032 h 3177335"/>
                <a:gd name="connsiteX5" fmla="*/ 786785 w 3150338"/>
                <a:gd name="connsiteY5" fmla="*/ 3177335 h 3177335"/>
                <a:gd name="connsiteX6" fmla="*/ 0 w 3150338"/>
                <a:gd name="connsiteY6" fmla="*/ 2779227 h 3177335"/>
                <a:gd name="connsiteX7" fmla="*/ 1249699 w 3150338"/>
                <a:gd name="connsiteY7" fmla="*/ 2767759 h 3177335"/>
                <a:gd name="connsiteX8" fmla="*/ 1255414 w 3150338"/>
                <a:gd name="connsiteY8" fmla="*/ 637970 h 3177335"/>
                <a:gd name="connsiteX9" fmla="*/ 403880 w 3150338"/>
                <a:gd name="connsiteY9" fmla="*/ 354125 h 3177335"/>
                <a:gd name="connsiteX10" fmla="*/ 781050 w 3150338"/>
                <a:gd name="connsiteY10" fmla="*/ 0 h 3177335"/>
                <a:gd name="connsiteX0" fmla="*/ 781050 w 3194083"/>
                <a:gd name="connsiteY0" fmla="*/ 0 h 3177335"/>
                <a:gd name="connsiteX1" fmla="*/ 1261358 w 3194083"/>
                <a:gd name="connsiteY1" fmla="*/ 66675 h 3177335"/>
                <a:gd name="connsiteX2" fmla="*/ 3148176 w 3194083"/>
                <a:gd name="connsiteY2" fmla="*/ 357104 h 3177335"/>
                <a:gd name="connsiteX3" fmla="*/ 3148984 w 3194083"/>
                <a:gd name="connsiteY3" fmla="*/ 2874440 h 3177335"/>
                <a:gd name="connsiteX4" fmla="*/ 1246118 w 3194083"/>
                <a:gd name="connsiteY4" fmla="*/ 3124032 h 3177335"/>
                <a:gd name="connsiteX5" fmla="*/ 786785 w 3194083"/>
                <a:gd name="connsiteY5" fmla="*/ 3177335 h 3177335"/>
                <a:gd name="connsiteX6" fmla="*/ 0 w 3194083"/>
                <a:gd name="connsiteY6" fmla="*/ 2779227 h 3177335"/>
                <a:gd name="connsiteX7" fmla="*/ 3154699 w 3194083"/>
                <a:gd name="connsiteY7" fmla="*/ 2586784 h 3177335"/>
                <a:gd name="connsiteX8" fmla="*/ 1255414 w 3194083"/>
                <a:gd name="connsiteY8" fmla="*/ 637970 h 3177335"/>
                <a:gd name="connsiteX9" fmla="*/ 403880 w 3194083"/>
                <a:gd name="connsiteY9" fmla="*/ 354125 h 3177335"/>
                <a:gd name="connsiteX10" fmla="*/ 781050 w 3194083"/>
                <a:gd name="connsiteY10" fmla="*/ 0 h 3177335"/>
                <a:gd name="connsiteX0" fmla="*/ 781050 w 3194083"/>
                <a:gd name="connsiteY0" fmla="*/ 0 h 3177335"/>
                <a:gd name="connsiteX1" fmla="*/ 1261358 w 3194083"/>
                <a:gd name="connsiteY1" fmla="*/ 66675 h 3177335"/>
                <a:gd name="connsiteX2" fmla="*/ 3148176 w 3194083"/>
                <a:gd name="connsiteY2" fmla="*/ 357104 h 3177335"/>
                <a:gd name="connsiteX3" fmla="*/ 3148984 w 3194083"/>
                <a:gd name="connsiteY3" fmla="*/ 2874440 h 3177335"/>
                <a:gd name="connsiteX4" fmla="*/ 1246118 w 3194083"/>
                <a:gd name="connsiteY4" fmla="*/ 3124032 h 3177335"/>
                <a:gd name="connsiteX5" fmla="*/ 786785 w 3194083"/>
                <a:gd name="connsiteY5" fmla="*/ 3177335 h 3177335"/>
                <a:gd name="connsiteX6" fmla="*/ 0 w 3194083"/>
                <a:gd name="connsiteY6" fmla="*/ 2779227 h 3177335"/>
                <a:gd name="connsiteX7" fmla="*/ 3154699 w 3194083"/>
                <a:gd name="connsiteY7" fmla="*/ 2586784 h 3177335"/>
                <a:gd name="connsiteX8" fmla="*/ 1255414 w 3194083"/>
                <a:gd name="connsiteY8" fmla="*/ 637970 h 3177335"/>
                <a:gd name="connsiteX9" fmla="*/ 144800 w 3194083"/>
                <a:gd name="connsiteY9" fmla="*/ 571295 h 3177335"/>
                <a:gd name="connsiteX10" fmla="*/ 781050 w 3194083"/>
                <a:gd name="connsiteY10" fmla="*/ 0 h 3177335"/>
                <a:gd name="connsiteX0" fmla="*/ 781050 w 3279359"/>
                <a:gd name="connsiteY0" fmla="*/ 0 h 3177335"/>
                <a:gd name="connsiteX1" fmla="*/ 1261358 w 3279359"/>
                <a:gd name="connsiteY1" fmla="*/ 66675 h 3177335"/>
                <a:gd name="connsiteX2" fmla="*/ 3148176 w 3279359"/>
                <a:gd name="connsiteY2" fmla="*/ 357104 h 3177335"/>
                <a:gd name="connsiteX3" fmla="*/ 3148984 w 3279359"/>
                <a:gd name="connsiteY3" fmla="*/ 2874440 h 3177335"/>
                <a:gd name="connsiteX4" fmla="*/ 1246118 w 3279359"/>
                <a:gd name="connsiteY4" fmla="*/ 3124032 h 3177335"/>
                <a:gd name="connsiteX5" fmla="*/ 786785 w 3279359"/>
                <a:gd name="connsiteY5" fmla="*/ 3177335 h 3177335"/>
                <a:gd name="connsiteX6" fmla="*/ 0 w 3279359"/>
                <a:gd name="connsiteY6" fmla="*/ 2779227 h 3177335"/>
                <a:gd name="connsiteX7" fmla="*/ 3154699 w 3279359"/>
                <a:gd name="connsiteY7" fmla="*/ 2586784 h 3177335"/>
                <a:gd name="connsiteX8" fmla="*/ 2977534 w 3279359"/>
                <a:gd name="connsiteY8" fmla="*/ 862760 h 3177335"/>
                <a:gd name="connsiteX9" fmla="*/ 144800 w 3279359"/>
                <a:gd name="connsiteY9" fmla="*/ 571295 h 3177335"/>
                <a:gd name="connsiteX10" fmla="*/ 781050 w 3279359"/>
                <a:gd name="connsiteY10" fmla="*/ 0 h 3177335"/>
                <a:gd name="connsiteX0" fmla="*/ 781050 w 3237446"/>
                <a:gd name="connsiteY0" fmla="*/ 0 h 3177335"/>
                <a:gd name="connsiteX1" fmla="*/ 1261358 w 3237446"/>
                <a:gd name="connsiteY1" fmla="*/ 66675 h 3177335"/>
                <a:gd name="connsiteX2" fmla="*/ 3148176 w 3237446"/>
                <a:gd name="connsiteY2" fmla="*/ 357104 h 3177335"/>
                <a:gd name="connsiteX3" fmla="*/ 3148984 w 3237446"/>
                <a:gd name="connsiteY3" fmla="*/ 2874440 h 3177335"/>
                <a:gd name="connsiteX4" fmla="*/ 1246118 w 3237446"/>
                <a:gd name="connsiteY4" fmla="*/ 3124032 h 3177335"/>
                <a:gd name="connsiteX5" fmla="*/ 786785 w 3237446"/>
                <a:gd name="connsiteY5" fmla="*/ 3177335 h 3177335"/>
                <a:gd name="connsiteX6" fmla="*/ 0 w 3237446"/>
                <a:gd name="connsiteY6" fmla="*/ 2779227 h 3177335"/>
                <a:gd name="connsiteX7" fmla="*/ 3154699 w 3237446"/>
                <a:gd name="connsiteY7" fmla="*/ 2586784 h 3177335"/>
                <a:gd name="connsiteX8" fmla="*/ 2573674 w 3237446"/>
                <a:gd name="connsiteY8" fmla="*/ 973250 h 3177335"/>
                <a:gd name="connsiteX9" fmla="*/ 144800 w 3237446"/>
                <a:gd name="connsiteY9" fmla="*/ 571295 h 3177335"/>
                <a:gd name="connsiteX10" fmla="*/ 781050 w 3237446"/>
                <a:gd name="connsiteY10" fmla="*/ 0 h 3177335"/>
                <a:gd name="connsiteX0" fmla="*/ 781050 w 3237446"/>
                <a:gd name="connsiteY0" fmla="*/ 0 h 3177335"/>
                <a:gd name="connsiteX1" fmla="*/ 1261358 w 3237446"/>
                <a:gd name="connsiteY1" fmla="*/ 66675 h 3177335"/>
                <a:gd name="connsiteX2" fmla="*/ 3148176 w 3237446"/>
                <a:gd name="connsiteY2" fmla="*/ 357104 h 3177335"/>
                <a:gd name="connsiteX3" fmla="*/ 3148984 w 3237446"/>
                <a:gd name="connsiteY3" fmla="*/ 2874440 h 3177335"/>
                <a:gd name="connsiteX4" fmla="*/ 1246118 w 3237446"/>
                <a:gd name="connsiteY4" fmla="*/ 3124032 h 3177335"/>
                <a:gd name="connsiteX5" fmla="*/ 786785 w 3237446"/>
                <a:gd name="connsiteY5" fmla="*/ 3177335 h 3177335"/>
                <a:gd name="connsiteX6" fmla="*/ 0 w 3237446"/>
                <a:gd name="connsiteY6" fmla="*/ 2779227 h 3177335"/>
                <a:gd name="connsiteX7" fmla="*/ 3154699 w 3237446"/>
                <a:gd name="connsiteY7" fmla="*/ 2586784 h 3177335"/>
                <a:gd name="connsiteX8" fmla="*/ 2573674 w 3237446"/>
                <a:gd name="connsiteY8" fmla="*/ 973250 h 3177335"/>
                <a:gd name="connsiteX9" fmla="*/ 144800 w 3237446"/>
                <a:gd name="connsiteY9" fmla="*/ 571295 h 3177335"/>
                <a:gd name="connsiteX10" fmla="*/ 781050 w 3237446"/>
                <a:gd name="connsiteY10" fmla="*/ 0 h 3177335"/>
                <a:gd name="connsiteX0" fmla="*/ 781050 w 3150338"/>
                <a:gd name="connsiteY0" fmla="*/ 0 h 3177335"/>
                <a:gd name="connsiteX1" fmla="*/ 1261358 w 3150338"/>
                <a:gd name="connsiteY1" fmla="*/ 66675 h 3177335"/>
                <a:gd name="connsiteX2" fmla="*/ 3148176 w 3150338"/>
                <a:gd name="connsiteY2" fmla="*/ 357104 h 3177335"/>
                <a:gd name="connsiteX3" fmla="*/ 3148984 w 3150338"/>
                <a:gd name="connsiteY3" fmla="*/ 2874440 h 3177335"/>
                <a:gd name="connsiteX4" fmla="*/ 1246118 w 3150338"/>
                <a:gd name="connsiteY4" fmla="*/ 3124032 h 3177335"/>
                <a:gd name="connsiteX5" fmla="*/ 786785 w 3150338"/>
                <a:gd name="connsiteY5" fmla="*/ 3177335 h 3177335"/>
                <a:gd name="connsiteX6" fmla="*/ 0 w 3150338"/>
                <a:gd name="connsiteY6" fmla="*/ 2779227 h 3177335"/>
                <a:gd name="connsiteX7" fmla="*/ 2573674 w 3150338"/>
                <a:gd name="connsiteY7" fmla="*/ 973250 h 3177335"/>
                <a:gd name="connsiteX8" fmla="*/ 144800 w 3150338"/>
                <a:gd name="connsiteY8" fmla="*/ 571295 h 3177335"/>
                <a:gd name="connsiteX9" fmla="*/ 781050 w 3150338"/>
                <a:gd name="connsiteY9" fmla="*/ 0 h 3177335"/>
                <a:gd name="connsiteX0" fmla="*/ 781050 w 3150338"/>
                <a:gd name="connsiteY0" fmla="*/ 0 h 3177335"/>
                <a:gd name="connsiteX1" fmla="*/ 1261358 w 3150338"/>
                <a:gd name="connsiteY1" fmla="*/ 66675 h 3177335"/>
                <a:gd name="connsiteX2" fmla="*/ 3148176 w 3150338"/>
                <a:gd name="connsiteY2" fmla="*/ 357104 h 3177335"/>
                <a:gd name="connsiteX3" fmla="*/ 3148984 w 3150338"/>
                <a:gd name="connsiteY3" fmla="*/ 2874440 h 3177335"/>
                <a:gd name="connsiteX4" fmla="*/ 1246118 w 3150338"/>
                <a:gd name="connsiteY4" fmla="*/ 3124032 h 3177335"/>
                <a:gd name="connsiteX5" fmla="*/ 786785 w 3150338"/>
                <a:gd name="connsiteY5" fmla="*/ 3177335 h 3177335"/>
                <a:gd name="connsiteX6" fmla="*/ 0 w 3150338"/>
                <a:gd name="connsiteY6" fmla="*/ 2779227 h 3177335"/>
                <a:gd name="connsiteX7" fmla="*/ 2573674 w 3150338"/>
                <a:gd name="connsiteY7" fmla="*/ 973250 h 3177335"/>
                <a:gd name="connsiteX8" fmla="*/ 144800 w 3150338"/>
                <a:gd name="connsiteY8" fmla="*/ 571295 h 3177335"/>
                <a:gd name="connsiteX9" fmla="*/ 781050 w 3150338"/>
                <a:gd name="connsiteY9" fmla="*/ 0 h 3177335"/>
                <a:gd name="connsiteX0" fmla="*/ 636250 w 3005538"/>
                <a:gd name="connsiteY0" fmla="*/ 0 h 3177335"/>
                <a:gd name="connsiteX1" fmla="*/ 1116558 w 3005538"/>
                <a:gd name="connsiteY1" fmla="*/ 66675 h 3177335"/>
                <a:gd name="connsiteX2" fmla="*/ 3003376 w 3005538"/>
                <a:gd name="connsiteY2" fmla="*/ 357104 h 3177335"/>
                <a:gd name="connsiteX3" fmla="*/ 3004184 w 3005538"/>
                <a:gd name="connsiteY3" fmla="*/ 2874440 h 3177335"/>
                <a:gd name="connsiteX4" fmla="*/ 1101318 w 3005538"/>
                <a:gd name="connsiteY4" fmla="*/ 3124032 h 3177335"/>
                <a:gd name="connsiteX5" fmla="*/ 641985 w 3005538"/>
                <a:gd name="connsiteY5" fmla="*/ 3177335 h 3177335"/>
                <a:gd name="connsiteX6" fmla="*/ 2428874 w 3005538"/>
                <a:gd name="connsiteY6" fmla="*/ 973250 h 3177335"/>
                <a:gd name="connsiteX7" fmla="*/ 0 w 3005538"/>
                <a:gd name="connsiteY7" fmla="*/ 571295 h 3177335"/>
                <a:gd name="connsiteX8" fmla="*/ 636250 w 3005538"/>
                <a:gd name="connsiteY8" fmla="*/ 0 h 3177335"/>
                <a:gd name="connsiteX0" fmla="*/ 636250 w 3005538"/>
                <a:gd name="connsiteY0" fmla="*/ 0 h 3124032"/>
                <a:gd name="connsiteX1" fmla="*/ 1116558 w 3005538"/>
                <a:gd name="connsiteY1" fmla="*/ 66675 h 3124032"/>
                <a:gd name="connsiteX2" fmla="*/ 3003376 w 3005538"/>
                <a:gd name="connsiteY2" fmla="*/ 357104 h 3124032"/>
                <a:gd name="connsiteX3" fmla="*/ 3004184 w 3005538"/>
                <a:gd name="connsiteY3" fmla="*/ 2874440 h 3124032"/>
                <a:gd name="connsiteX4" fmla="*/ 1101318 w 3005538"/>
                <a:gd name="connsiteY4" fmla="*/ 3124032 h 3124032"/>
                <a:gd name="connsiteX5" fmla="*/ 2428874 w 3005538"/>
                <a:gd name="connsiteY5" fmla="*/ 973250 h 3124032"/>
                <a:gd name="connsiteX6" fmla="*/ 0 w 3005538"/>
                <a:gd name="connsiteY6" fmla="*/ 571295 h 3124032"/>
                <a:gd name="connsiteX7" fmla="*/ 636250 w 3005538"/>
                <a:gd name="connsiteY7" fmla="*/ 0 h 3124032"/>
                <a:gd name="connsiteX0" fmla="*/ 636250 w 3005538"/>
                <a:gd name="connsiteY0" fmla="*/ 0 h 2874440"/>
                <a:gd name="connsiteX1" fmla="*/ 1116558 w 3005538"/>
                <a:gd name="connsiteY1" fmla="*/ 66675 h 2874440"/>
                <a:gd name="connsiteX2" fmla="*/ 3003376 w 3005538"/>
                <a:gd name="connsiteY2" fmla="*/ 357104 h 2874440"/>
                <a:gd name="connsiteX3" fmla="*/ 3004184 w 3005538"/>
                <a:gd name="connsiteY3" fmla="*/ 2874440 h 2874440"/>
                <a:gd name="connsiteX4" fmla="*/ 2428874 w 3005538"/>
                <a:gd name="connsiteY4" fmla="*/ 973250 h 2874440"/>
                <a:gd name="connsiteX5" fmla="*/ 0 w 3005538"/>
                <a:gd name="connsiteY5" fmla="*/ 571295 h 2874440"/>
                <a:gd name="connsiteX6" fmla="*/ 636250 w 3005538"/>
                <a:gd name="connsiteY6" fmla="*/ 0 h 2874440"/>
                <a:gd name="connsiteX0" fmla="*/ 636250 w 3005538"/>
                <a:gd name="connsiteY0" fmla="*/ 0 h 2874440"/>
                <a:gd name="connsiteX1" fmla="*/ 1116558 w 3005538"/>
                <a:gd name="connsiteY1" fmla="*/ 66675 h 2874440"/>
                <a:gd name="connsiteX2" fmla="*/ 3003376 w 3005538"/>
                <a:gd name="connsiteY2" fmla="*/ 357104 h 2874440"/>
                <a:gd name="connsiteX3" fmla="*/ 3004184 w 3005538"/>
                <a:gd name="connsiteY3" fmla="*/ 2874440 h 2874440"/>
                <a:gd name="connsiteX4" fmla="*/ 2428874 w 3005538"/>
                <a:gd name="connsiteY4" fmla="*/ 973250 h 2874440"/>
                <a:gd name="connsiteX5" fmla="*/ 0 w 3005538"/>
                <a:gd name="connsiteY5" fmla="*/ 571295 h 2874440"/>
                <a:gd name="connsiteX6" fmla="*/ 636250 w 3005538"/>
                <a:gd name="connsiteY6" fmla="*/ 0 h 2874440"/>
                <a:gd name="connsiteX0" fmla="*/ 636250 w 3005538"/>
                <a:gd name="connsiteY0" fmla="*/ 0 h 2874440"/>
                <a:gd name="connsiteX1" fmla="*/ 1116558 w 3005538"/>
                <a:gd name="connsiteY1" fmla="*/ 66675 h 2874440"/>
                <a:gd name="connsiteX2" fmla="*/ 3003376 w 3005538"/>
                <a:gd name="connsiteY2" fmla="*/ 357104 h 2874440"/>
                <a:gd name="connsiteX3" fmla="*/ 3004184 w 3005538"/>
                <a:gd name="connsiteY3" fmla="*/ 2874440 h 2874440"/>
                <a:gd name="connsiteX4" fmla="*/ 2428874 w 3005538"/>
                <a:gd name="connsiteY4" fmla="*/ 973250 h 2874440"/>
                <a:gd name="connsiteX5" fmla="*/ 0 w 3005538"/>
                <a:gd name="connsiteY5" fmla="*/ 571295 h 2874440"/>
                <a:gd name="connsiteX6" fmla="*/ 636250 w 3005538"/>
                <a:gd name="connsiteY6" fmla="*/ 0 h 2874440"/>
                <a:gd name="connsiteX0" fmla="*/ 636250 w 3005538"/>
                <a:gd name="connsiteY0" fmla="*/ 0 h 2874440"/>
                <a:gd name="connsiteX1" fmla="*/ 1116558 w 3005538"/>
                <a:gd name="connsiteY1" fmla="*/ 66675 h 2874440"/>
                <a:gd name="connsiteX2" fmla="*/ 3003376 w 3005538"/>
                <a:gd name="connsiteY2" fmla="*/ 357104 h 2874440"/>
                <a:gd name="connsiteX3" fmla="*/ 3004184 w 3005538"/>
                <a:gd name="connsiteY3" fmla="*/ 2874440 h 2874440"/>
                <a:gd name="connsiteX4" fmla="*/ 2428874 w 3005538"/>
                <a:gd name="connsiteY4" fmla="*/ 973250 h 2874440"/>
                <a:gd name="connsiteX5" fmla="*/ 0 w 3005538"/>
                <a:gd name="connsiteY5" fmla="*/ 571295 h 2874440"/>
                <a:gd name="connsiteX6" fmla="*/ 636250 w 3005538"/>
                <a:gd name="connsiteY6" fmla="*/ 0 h 2874440"/>
                <a:gd name="connsiteX0" fmla="*/ 636250 w 3005538"/>
                <a:gd name="connsiteY0" fmla="*/ 0 h 2874440"/>
                <a:gd name="connsiteX1" fmla="*/ 1116558 w 3005538"/>
                <a:gd name="connsiteY1" fmla="*/ 66675 h 2874440"/>
                <a:gd name="connsiteX2" fmla="*/ 3003376 w 3005538"/>
                <a:gd name="connsiteY2" fmla="*/ 357104 h 2874440"/>
                <a:gd name="connsiteX3" fmla="*/ 3004184 w 3005538"/>
                <a:gd name="connsiteY3" fmla="*/ 2874440 h 2874440"/>
                <a:gd name="connsiteX4" fmla="*/ 2428874 w 3005538"/>
                <a:gd name="connsiteY4" fmla="*/ 973250 h 2874440"/>
                <a:gd name="connsiteX5" fmla="*/ 0 w 3005538"/>
                <a:gd name="connsiteY5" fmla="*/ 571295 h 2874440"/>
                <a:gd name="connsiteX6" fmla="*/ 636250 w 3005538"/>
                <a:gd name="connsiteY6" fmla="*/ 0 h 2874440"/>
                <a:gd name="connsiteX0" fmla="*/ 636250 w 3005538"/>
                <a:gd name="connsiteY0" fmla="*/ 0 h 2874440"/>
                <a:gd name="connsiteX1" fmla="*/ 1116558 w 3005538"/>
                <a:gd name="connsiteY1" fmla="*/ 66675 h 2874440"/>
                <a:gd name="connsiteX2" fmla="*/ 3003376 w 3005538"/>
                <a:gd name="connsiteY2" fmla="*/ 357104 h 2874440"/>
                <a:gd name="connsiteX3" fmla="*/ 3004184 w 3005538"/>
                <a:gd name="connsiteY3" fmla="*/ 2874440 h 2874440"/>
                <a:gd name="connsiteX4" fmla="*/ 0 w 3005538"/>
                <a:gd name="connsiteY4" fmla="*/ 571295 h 2874440"/>
                <a:gd name="connsiteX5" fmla="*/ 636250 w 3005538"/>
                <a:gd name="connsiteY5" fmla="*/ 0 h 2874440"/>
                <a:gd name="connsiteX0" fmla="*/ 636250 w 3009117"/>
                <a:gd name="connsiteY0" fmla="*/ 0 h 877272"/>
                <a:gd name="connsiteX1" fmla="*/ 1116558 w 3009117"/>
                <a:gd name="connsiteY1" fmla="*/ 66675 h 877272"/>
                <a:gd name="connsiteX2" fmla="*/ 3003376 w 3009117"/>
                <a:gd name="connsiteY2" fmla="*/ 357104 h 877272"/>
                <a:gd name="connsiteX3" fmla="*/ 3007994 w 3009117"/>
                <a:gd name="connsiteY3" fmla="*/ 870380 h 877272"/>
                <a:gd name="connsiteX4" fmla="*/ 0 w 3009117"/>
                <a:gd name="connsiteY4" fmla="*/ 571295 h 877272"/>
                <a:gd name="connsiteX5" fmla="*/ 636250 w 3009117"/>
                <a:gd name="connsiteY5" fmla="*/ 0 h 877272"/>
                <a:gd name="connsiteX0" fmla="*/ 636250 w 3007994"/>
                <a:gd name="connsiteY0" fmla="*/ 0 h 1068859"/>
                <a:gd name="connsiteX1" fmla="*/ 1116558 w 3007994"/>
                <a:gd name="connsiteY1" fmla="*/ 66675 h 1068859"/>
                <a:gd name="connsiteX2" fmla="*/ 3003376 w 3007994"/>
                <a:gd name="connsiteY2" fmla="*/ 357104 h 1068859"/>
                <a:gd name="connsiteX3" fmla="*/ 3007994 w 3007994"/>
                <a:gd name="connsiteY3" fmla="*/ 870380 h 1068859"/>
                <a:gd name="connsiteX4" fmla="*/ 0 w 3007994"/>
                <a:gd name="connsiteY4" fmla="*/ 571295 h 1068859"/>
                <a:gd name="connsiteX5" fmla="*/ 636250 w 3007994"/>
                <a:gd name="connsiteY5" fmla="*/ 0 h 1068859"/>
                <a:gd name="connsiteX0" fmla="*/ 636250 w 3007994"/>
                <a:gd name="connsiteY0" fmla="*/ 0 h 1102999"/>
                <a:gd name="connsiteX1" fmla="*/ 1116558 w 3007994"/>
                <a:gd name="connsiteY1" fmla="*/ 66675 h 1102999"/>
                <a:gd name="connsiteX2" fmla="*/ 3003376 w 3007994"/>
                <a:gd name="connsiteY2" fmla="*/ 357104 h 1102999"/>
                <a:gd name="connsiteX3" fmla="*/ 3007994 w 3007994"/>
                <a:gd name="connsiteY3" fmla="*/ 870380 h 1102999"/>
                <a:gd name="connsiteX4" fmla="*/ 0 w 3007994"/>
                <a:gd name="connsiteY4" fmla="*/ 571295 h 1102999"/>
                <a:gd name="connsiteX5" fmla="*/ 636250 w 3007994"/>
                <a:gd name="connsiteY5" fmla="*/ 0 h 1102999"/>
                <a:gd name="connsiteX0" fmla="*/ 636250 w 3003376"/>
                <a:gd name="connsiteY0" fmla="*/ 0 h 1102350"/>
                <a:gd name="connsiteX1" fmla="*/ 1116558 w 3003376"/>
                <a:gd name="connsiteY1" fmla="*/ 66675 h 1102350"/>
                <a:gd name="connsiteX2" fmla="*/ 3003376 w 3003376"/>
                <a:gd name="connsiteY2" fmla="*/ 357104 h 1102350"/>
                <a:gd name="connsiteX3" fmla="*/ 2956559 w 3003376"/>
                <a:gd name="connsiteY3" fmla="*/ 868475 h 1102350"/>
                <a:gd name="connsiteX4" fmla="*/ 0 w 3003376"/>
                <a:gd name="connsiteY4" fmla="*/ 571295 h 1102350"/>
                <a:gd name="connsiteX5" fmla="*/ 636250 w 3003376"/>
                <a:gd name="connsiteY5" fmla="*/ 0 h 1102350"/>
                <a:gd name="connsiteX0" fmla="*/ 636250 w 3003376"/>
                <a:gd name="connsiteY0" fmla="*/ 0 h 1181723"/>
                <a:gd name="connsiteX1" fmla="*/ 1116558 w 3003376"/>
                <a:gd name="connsiteY1" fmla="*/ 66675 h 1181723"/>
                <a:gd name="connsiteX2" fmla="*/ 3003376 w 3003376"/>
                <a:gd name="connsiteY2" fmla="*/ 357104 h 1181723"/>
                <a:gd name="connsiteX3" fmla="*/ 2956559 w 3003376"/>
                <a:gd name="connsiteY3" fmla="*/ 868475 h 1181723"/>
                <a:gd name="connsiteX4" fmla="*/ 0 w 3003376"/>
                <a:gd name="connsiteY4" fmla="*/ 571295 h 1181723"/>
                <a:gd name="connsiteX5" fmla="*/ 636250 w 3003376"/>
                <a:gd name="connsiteY5" fmla="*/ 0 h 1181723"/>
                <a:gd name="connsiteX0" fmla="*/ 636250 w 3003376"/>
                <a:gd name="connsiteY0" fmla="*/ 0 h 1176419"/>
                <a:gd name="connsiteX1" fmla="*/ 1116558 w 3003376"/>
                <a:gd name="connsiteY1" fmla="*/ 66675 h 1176419"/>
                <a:gd name="connsiteX2" fmla="*/ 3003376 w 3003376"/>
                <a:gd name="connsiteY2" fmla="*/ 357104 h 1176419"/>
                <a:gd name="connsiteX3" fmla="*/ 2777489 w 3003376"/>
                <a:gd name="connsiteY3" fmla="*/ 855140 h 1176419"/>
                <a:gd name="connsiteX4" fmla="*/ 0 w 3003376"/>
                <a:gd name="connsiteY4" fmla="*/ 571295 h 1176419"/>
                <a:gd name="connsiteX5" fmla="*/ 636250 w 3003376"/>
                <a:gd name="connsiteY5" fmla="*/ 0 h 1176419"/>
                <a:gd name="connsiteX0" fmla="*/ 636250 w 3003376"/>
                <a:gd name="connsiteY0" fmla="*/ 0 h 1176419"/>
                <a:gd name="connsiteX1" fmla="*/ 1116558 w 3003376"/>
                <a:gd name="connsiteY1" fmla="*/ 66675 h 1176419"/>
                <a:gd name="connsiteX2" fmla="*/ 3003376 w 3003376"/>
                <a:gd name="connsiteY2" fmla="*/ 357104 h 1176419"/>
                <a:gd name="connsiteX3" fmla="*/ 2777489 w 3003376"/>
                <a:gd name="connsiteY3" fmla="*/ 855140 h 1176419"/>
                <a:gd name="connsiteX4" fmla="*/ 0 w 3003376"/>
                <a:gd name="connsiteY4" fmla="*/ 571295 h 1176419"/>
                <a:gd name="connsiteX5" fmla="*/ 636250 w 3003376"/>
                <a:gd name="connsiteY5" fmla="*/ 0 h 1176419"/>
                <a:gd name="connsiteX0" fmla="*/ 636250 w 3003376"/>
                <a:gd name="connsiteY0" fmla="*/ 0 h 856679"/>
                <a:gd name="connsiteX1" fmla="*/ 1116558 w 3003376"/>
                <a:gd name="connsiteY1" fmla="*/ 66675 h 856679"/>
                <a:gd name="connsiteX2" fmla="*/ 3003376 w 3003376"/>
                <a:gd name="connsiteY2" fmla="*/ 357104 h 856679"/>
                <a:gd name="connsiteX3" fmla="*/ 2777489 w 3003376"/>
                <a:gd name="connsiteY3" fmla="*/ 855140 h 856679"/>
                <a:gd name="connsiteX4" fmla="*/ 0 w 3003376"/>
                <a:gd name="connsiteY4" fmla="*/ 571295 h 856679"/>
                <a:gd name="connsiteX5" fmla="*/ 636250 w 3003376"/>
                <a:gd name="connsiteY5" fmla="*/ 0 h 856679"/>
                <a:gd name="connsiteX0" fmla="*/ 636250 w 3003377"/>
                <a:gd name="connsiteY0" fmla="*/ 0 h 855149"/>
                <a:gd name="connsiteX1" fmla="*/ 1116558 w 3003377"/>
                <a:gd name="connsiteY1" fmla="*/ 66675 h 855149"/>
                <a:gd name="connsiteX2" fmla="*/ 3003376 w 3003377"/>
                <a:gd name="connsiteY2" fmla="*/ 357104 h 855149"/>
                <a:gd name="connsiteX3" fmla="*/ 2777489 w 3003377"/>
                <a:gd name="connsiteY3" fmla="*/ 855140 h 855149"/>
                <a:gd name="connsiteX4" fmla="*/ 0 w 3003377"/>
                <a:gd name="connsiteY4" fmla="*/ 571295 h 855149"/>
                <a:gd name="connsiteX5" fmla="*/ 636250 w 3003377"/>
                <a:gd name="connsiteY5" fmla="*/ 0 h 855149"/>
                <a:gd name="connsiteX0" fmla="*/ 636250 w 3004334"/>
                <a:gd name="connsiteY0" fmla="*/ 0 h 870388"/>
                <a:gd name="connsiteX1" fmla="*/ 1116558 w 3004334"/>
                <a:gd name="connsiteY1" fmla="*/ 66675 h 870388"/>
                <a:gd name="connsiteX2" fmla="*/ 3003376 w 3004334"/>
                <a:gd name="connsiteY2" fmla="*/ 357104 h 870388"/>
                <a:gd name="connsiteX3" fmla="*/ 2992754 w 3004334"/>
                <a:gd name="connsiteY3" fmla="*/ 870380 h 870388"/>
                <a:gd name="connsiteX4" fmla="*/ 0 w 3004334"/>
                <a:gd name="connsiteY4" fmla="*/ 571295 h 870388"/>
                <a:gd name="connsiteX5" fmla="*/ 636250 w 3004334"/>
                <a:gd name="connsiteY5" fmla="*/ 0 h 870388"/>
                <a:gd name="connsiteX0" fmla="*/ 636250 w 3003410"/>
                <a:gd name="connsiteY0" fmla="*/ 0 h 870380"/>
                <a:gd name="connsiteX1" fmla="*/ 1116558 w 3003410"/>
                <a:gd name="connsiteY1" fmla="*/ 66675 h 870380"/>
                <a:gd name="connsiteX2" fmla="*/ 3003376 w 3003410"/>
                <a:gd name="connsiteY2" fmla="*/ 357104 h 870380"/>
                <a:gd name="connsiteX3" fmla="*/ 2992754 w 3003410"/>
                <a:gd name="connsiteY3" fmla="*/ 870380 h 870380"/>
                <a:gd name="connsiteX4" fmla="*/ 0 w 3003410"/>
                <a:gd name="connsiteY4" fmla="*/ 571295 h 870380"/>
                <a:gd name="connsiteX5" fmla="*/ 636250 w 3003410"/>
                <a:gd name="connsiteY5" fmla="*/ 0 h 870380"/>
                <a:gd name="connsiteX0" fmla="*/ 636250 w 3004560"/>
                <a:gd name="connsiteY0" fmla="*/ 0 h 870380"/>
                <a:gd name="connsiteX1" fmla="*/ 1116558 w 3004560"/>
                <a:gd name="connsiteY1" fmla="*/ 66675 h 870380"/>
                <a:gd name="connsiteX2" fmla="*/ 3003376 w 3004560"/>
                <a:gd name="connsiteY2" fmla="*/ 357104 h 870380"/>
                <a:gd name="connsiteX3" fmla="*/ 3002279 w 3004560"/>
                <a:gd name="connsiteY3" fmla="*/ 870380 h 870380"/>
                <a:gd name="connsiteX4" fmla="*/ 0 w 3004560"/>
                <a:gd name="connsiteY4" fmla="*/ 571295 h 870380"/>
                <a:gd name="connsiteX5" fmla="*/ 636250 w 3004560"/>
                <a:gd name="connsiteY5" fmla="*/ 0 h 870380"/>
                <a:gd name="connsiteX0" fmla="*/ 636250 w 3003840"/>
                <a:gd name="connsiteY0" fmla="*/ 0 h 870380"/>
                <a:gd name="connsiteX1" fmla="*/ 1116558 w 3003840"/>
                <a:gd name="connsiteY1" fmla="*/ 66675 h 870380"/>
                <a:gd name="connsiteX2" fmla="*/ 3003376 w 3003840"/>
                <a:gd name="connsiteY2" fmla="*/ 357104 h 870380"/>
                <a:gd name="connsiteX3" fmla="*/ 3002279 w 3003840"/>
                <a:gd name="connsiteY3" fmla="*/ 870380 h 870380"/>
                <a:gd name="connsiteX4" fmla="*/ 0 w 3003840"/>
                <a:gd name="connsiteY4" fmla="*/ 571295 h 870380"/>
                <a:gd name="connsiteX5" fmla="*/ 636250 w 3003840"/>
                <a:gd name="connsiteY5" fmla="*/ 0 h 870380"/>
                <a:gd name="connsiteX0" fmla="*/ 647680 w 3015270"/>
                <a:gd name="connsiteY0" fmla="*/ 0 h 870380"/>
                <a:gd name="connsiteX1" fmla="*/ 1127988 w 3015270"/>
                <a:gd name="connsiteY1" fmla="*/ 66675 h 870380"/>
                <a:gd name="connsiteX2" fmla="*/ 3014806 w 3015270"/>
                <a:gd name="connsiteY2" fmla="*/ 357104 h 870380"/>
                <a:gd name="connsiteX3" fmla="*/ 3013709 w 3015270"/>
                <a:gd name="connsiteY3" fmla="*/ 870380 h 870380"/>
                <a:gd name="connsiteX4" fmla="*/ 0 w 3015270"/>
                <a:gd name="connsiteY4" fmla="*/ 565580 h 870380"/>
                <a:gd name="connsiteX5" fmla="*/ 647680 w 3015270"/>
                <a:gd name="connsiteY5" fmla="*/ 0 h 870380"/>
                <a:gd name="connsiteX0" fmla="*/ 647680 w 3015270"/>
                <a:gd name="connsiteY0" fmla="*/ 0 h 870380"/>
                <a:gd name="connsiteX1" fmla="*/ 1127988 w 3015270"/>
                <a:gd name="connsiteY1" fmla="*/ 66675 h 870380"/>
                <a:gd name="connsiteX2" fmla="*/ 3014806 w 3015270"/>
                <a:gd name="connsiteY2" fmla="*/ 357104 h 870380"/>
                <a:gd name="connsiteX3" fmla="*/ 3013709 w 3015270"/>
                <a:gd name="connsiteY3" fmla="*/ 870380 h 870380"/>
                <a:gd name="connsiteX4" fmla="*/ 0 w 3015270"/>
                <a:gd name="connsiteY4" fmla="*/ 565580 h 870380"/>
                <a:gd name="connsiteX5" fmla="*/ 647680 w 3015270"/>
                <a:gd name="connsiteY5" fmla="*/ 0 h 870380"/>
                <a:gd name="connsiteX0" fmla="*/ 647680 w 3015270"/>
                <a:gd name="connsiteY0" fmla="*/ 0 h 870380"/>
                <a:gd name="connsiteX1" fmla="*/ 1127988 w 3015270"/>
                <a:gd name="connsiteY1" fmla="*/ 66675 h 870380"/>
                <a:gd name="connsiteX2" fmla="*/ 3014806 w 3015270"/>
                <a:gd name="connsiteY2" fmla="*/ 357104 h 870380"/>
                <a:gd name="connsiteX3" fmla="*/ 3013709 w 3015270"/>
                <a:gd name="connsiteY3" fmla="*/ 870380 h 870380"/>
                <a:gd name="connsiteX4" fmla="*/ 0 w 3015270"/>
                <a:gd name="connsiteY4" fmla="*/ 565580 h 870380"/>
                <a:gd name="connsiteX5" fmla="*/ 647680 w 3015270"/>
                <a:gd name="connsiteY5" fmla="*/ 0 h 870380"/>
                <a:gd name="connsiteX0" fmla="*/ 647680 w 3015270"/>
                <a:gd name="connsiteY0" fmla="*/ 0 h 870380"/>
                <a:gd name="connsiteX1" fmla="*/ 3014806 w 3015270"/>
                <a:gd name="connsiteY1" fmla="*/ 357104 h 870380"/>
                <a:gd name="connsiteX2" fmla="*/ 3013709 w 3015270"/>
                <a:gd name="connsiteY2" fmla="*/ 870380 h 870380"/>
                <a:gd name="connsiteX3" fmla="*/ 0 w 3015270"/>
                <a:gd name="connsiteY3" fmla="*/ 565580 h 870380"/>
                <a:gd name="connsiteX4" fmla="*/ 647680 w 3015270"/>
                <a:gd name="connsiteY4" fmla="*/ 0 h 870380"/>
                <a:gd name="connsiteX0" fmla="*/ 647680 w 3120418"/>
                <a:gd name="connsiteY0" fmla="*/ 0 h 643272"/>
                <a:gd name="connsiteX1" fmla="*/ 3014806 w 3120418"/>
                <a:gd name="connsiteY1" fmla="*/ 357104 h 643272"/>
                <a:gd name="connsiteX2" fmla="*/ 3120389 w 3120418"/>
                <a:gd name="connsiteY2" fmla="*/ 643272 h 643272"/>
                <a:gd name="connsiteX3" fmla="*/ 0 w 3120418"/>
                <a:gd name="connsiteY3" fmla="*/ 565580 h 643272"/>
                <a:gd name="connsiteX4" fmla="*/ 647680 w 3120418"/>
                <a:gd name="connsiteY4" fmla="*/ 0 h 643272"/>
                <a:gd name="connsiteX0" fmla="*/ 647680 w 3129140"/>
                <a:gd name="connsiteY0" fmla="*/ 0 h 643272"/>
                <a:gd name="connsiteX1" fmla="*/ 3129106 w 3129140"/>
                <a:gd name="connsiteY1" fmla="*/ 447947 h 643272"/>
                <a:gd name="connsiteX2" fmla="*/ 3120389 w 3129140"/>
                <a:gd name="connsiteY2" fmla="*/ 643272 h 643272"/>
                <a:gd name="connsiteX3" fmla="*/ 0 w 3129140"/>
                <a:gd name="connsiteY3" fmla="*/ 565580 h 643272"/>
                <a:gd name="connsiteX4" fmla="*/ 647680 w 3129140"/>
                <a:gd name="connsiteY4" fmla="*/ 0 h 643272"/>
                <a:gd name="connsiteX0" fmla="*/ 678160 w 3129140"/>
                <a:gd name="connsiteY0" fmla="*/ 0 h 393453"/>
                <a:gd name="connsiteX1" fmla="*/ 3129106 w 3129140"/>
                <a:gd name="connsiteY1" fmla="*/ 198128 h 393453"/>
                <a:gd name="connsiteX2" fmla="*/ 3120389 w 3129140"/>
                <a:gd name="connsiteY2" fmla="*/ 393453 h 393453"/>
                <a:gd name="connsiteX3" fmla="*/ 0 w 3129140"/>
                <a:gd name="connsiteY3" fmla="*/ 315761 h 393453"/>
                <a:gd name="connsiteX4" fmla="*/ 678160 w 3129140"/>
                <a:gd name="connsiteY4" fmla="*/ 0 h 393453"/>
                <a:gd name="connsiteX0" fmla="*/ 563860 w 3014840"/>
                <a:gd name="connsiteY0" fmla="*/ 0 h 393453"/>
                <a:gd name="connsiteX1" fmla="*/ 3014806 w 3014840"/>
                <a:gd name="connsiteY1" fmla="*/ 198128 h 393453"/>
                <a:gd name="connsiteX2" fmla="*/ 3006089 w 3014840"/>
                <a:gd name="connsiteY2" fmla="*/ 393453 h 393453"/>
                <a:gd name="connsiteX3" fmla="*/ 0 w 3014840"/>
                <a:gd name="connsiteY3" fmla="*/ 224918 h 393453"/>
                <a:gd name="connsiteX4" fmla="*/ 563860 w 3014840"/>
                <a:gd name="connsiteY4" fmla="*/ 0 h 393453"/>
                <a:gd name="connsiteX0" fmla="*/ 584815 w 3035795"/>
                <a:gd name="connsiteY0" fmla="*/ 0 h 393453"/>
                <a:gd name="connsiteX1" fmla="*/ 3035761 w 3035795"/>
                <a:gd name="connsiteY1" fmla="*/ 198128 h 393453"/>
                <a:gd name="connsiteX2" fmla="*/ 3027044 w 3035795"/>
                <a:gd name="connsiteY2" fmla="*/ 393453 h 393453"/>
                <a:gd name="connsiteX3" fmla="*/ 0 w 3035795"/>
                <a:gd name="connsiteY3" fmla="*/ 224918 h 393453"/>
                <a:gd name="connsiteX4" fmla="*/ 584815 w 3035795"/>
                <a:gd name="connsiteY4" fmla="*/ 0 h 393453"/>
                <a:gd name="connsiteX0" fmla="*/ 584815 w 3035795"/>
                <a:gd name="connsiteY0" fmla="*/ 0 h 393453"/>
                <a:gd name="connsiteX1" fmla="*/ 3035761 w 3035795"/>
                <a:gd name="connsiteY1" fmla="*/ 198128 h 393453"/>
                <a:gd name="connsiteX2" fmla="*/ 3027044 w 3035795"/>
                <a:gd name="connsiteY2" fmla="*/ 393453 h 393453"/>
                <a:gd name="connsiteX3" fmla="*/ 0 w 3035795"/>
                <a:gd name="connsiteY3" fmla="*/ 224918 h 393453"/>
                <a:gd name="connsiteX4" fmla="*/ 584815 w 3035795"/>
                <a:gd name="connsiteY4" fmla="*/ 0 h 393453"/>
                <a:gd name="connsiteX0" fmla="*/ 680065 w 3035795"/>
                <a:gd name="connsiteY0" fmla="*/ 0 h 433197"/>
                <a:gd name="connsiteX1" fmla="*/ 3035761 w 3035795"/>
                <a:gd name="connsiteY1" fmla="*/ 237872 h 433197"/>
                <a:gd name="connsiteX2" fmla="*/ 3027044 w 3035795"/>
                <a:gd name="connsiteY2" fmla="*/ 433197 h 433197"/>
                <a:gd name="connsiteX3" fmla="*/ 0 w 3035795"/>
                <a:gd name="connsiteY3" fmla="*/ 264662 h 433197"/>
                <a:gd name="connsiteX4" fmla="*/ 680065 w 3035795"/>
                <a:gd name="connsiteY4" fmla="*/ 0 h 433197"/>
                <a:gd name="connsiteX0" fmla="*/ 680065 w 3035795"/>
                <a:gd name="connsiteY0" fmla="*/ 0 h 433197"/>
                <a:gd name="connsiteX1" fmla="*/ 3035761 w 3035795"/>
                <a:gd name="connsiteY1" fmla="*/ 237872 h 433197"/>
                <a:gd name="connsiteX2" fmla="*/ 3027044 w 3035795"/>
                <a:gd name="connsiteY2" fmla="*/ 433197 h 433197"/>
                <a:gd name="connsiteX3" fmla="*/ 0 w 3035795"/>
                <a:gd name="connsiteY3" fmla="*/ 264662 h 433197"/>
                <a:gd name="connsiteX4" fmla="*/ 680065 w 3035795"/>
                <a:gd name="connsiteY4" fmla="*/ 0 h 433197"/>
                <a:gd name="connsiteX0" fmla="*/ 693400 w 3049130"/>
                <a:gd name="connsiteY0" fmla="*/ 0 h 433197"/>
                <a:gd name="connsiteX1" fmla="*/ 3049096 w 3049130"/>
                <a:gd name="connsiteY1" fmla="*/ 237872 h 433197"/>
                <a:gd name="connsiteX2" fmla="*/ 3040379 w 3049130"/>
                <a:gd name="connsiteY2" fmla="*/ 433197 h 433197"/>
                <a:gd name="connsiteX3" fmla="*/ 0 w 3049130"/>
                <a:gd name="connsiteY3" fmla="*/ 270340 h 433197"/>
                <a:gd name="connsiteX4" fmla="*/ 693400 w 3049130"/>
                <a:gd name="connsiteY4" fmla="*/ 0 h 433197"/>
                <a:gd name="connsiteX0" fmla="*/ 693400 w 3049130"/>
                <a:gd name="connsiteY0" fmla="*/ 0 h 433197"/>
                <a:gd name="connsiteX1" fmla="*/ 3049096 w 3049130"/>
                <a:gd name="connsiteY1" fmla="*/ 237872 h 433197"/>
                <a:gd name="connsiteX2" fmla="*/ 3040379 w 3049130"/>
                <a:gd name="connsiteY2" fmla="*/ 433197 h 433197"/>
                <a:gd name="connsiteX3" fmla="*/ 0 w 3049130"/>
                <a:gd name="connsiteY3" fmla="*/ 270340 h 433197"/>
                <a:gd name="connsiteX4" fmla="*/ 693400 w 3049130"/>
                <a:gd name="connsiteY4" fmla="*/ 0 h 433197"/>
                <a:gd name="connsiteX0" fmla="*/ 693400 w 3041940"/>
                <a:gd name="connsiteY0" fmla="*/ 0 h 433197"/>
                <a:gd name="connsiteX1" fmla="*/ 3041476 w 3041940"/>
                <a:gd name="connsiteY1" fmla="*/ 230775 h 433197"/>
                <a:gd name="connsiteX2" fmla="*/ 3040379 w 3041940"/>
                <a:gd name="connsiteY2" fmla="*/ 433197 h 433197"/>
                <a:gd name="connsiteX3" fmla="*/ 0 w 3041940"/>
                <a:gd name="connsiteY3" fmla="*/ 270340 h 433197"/>
                <a:gd name="connsiteX4" fmla="*/ 693400 w 3041940"/>
                <a:gd name="connsiteY4" fmla="*/ 0 h 433197"/>
                <a:gd name="connsiteX0" fmla="*/ 697210 w 3041940"/>
                <a:gd name="connsiteY0" fmla="*/ 0 h 437455"/>
                <a:gd name="connsiteX1" fmla="*/ 3041476 w 3041940"/>
                <a:gd name="connsiteY1" fmla="*/ 235033 h 437455"/>
                <a:gd name="connsiteX2" fmla="*/ 3040379 w 3041940"/>
                <a:gd name="connsiteY2" fmla="*/ 437455 h 437455"/>
                <a:gd name="connsiteX3" fmla="*/ 0 w 3041940"/>
                <a:gd name="connsiteY3" fmla="*/ 274598 h 437455"/>
                <a:gd name="connsiteX4" fmla="*/ 697210 w 3041940"/>
                <a:gd name="connsiteY4" fmla="*/ 0 h 437455"/>
                <a:gd name="connsiteX0" fmla="*/ 697210 w 3041940"/>
                <a:gd name="connsiteY0" fmla="*/ 0 h 437455"/>
                <a:gd name="connsiteX1" fmla="*/ 3041476 w 3041940"/>
                <a:gd name="connsiteY1" fmla="*/ 235033 h 437455"/>
                <a:gd name="connsiteX2" fmla="*/ 3040379 w 3041940"/>
                <a:gd name="connsiteY2" fmla="*/ 437455 h 437455"/>
                <a:gd name="connsiteX3" fmla="*/ 0 w 3041940"/>
                <a:gd name="connsiteY3" fmla="*/ 274598 h 437455"/>
                <a:gd name="connsiteX4" fmla="*/ 697210 w 3041940"/>
                <a:gd name="connsiteY4" fmla="*/ 0 h 437455"/>
                <a:gd name="connsiteX0" fmla="*/ 697210 w 3041940"/>
                <a:gd name="connsiteY0" fmla="*/ 0 h 437455"/>
                <a:gd name="connsiteX1" fmla="*/ 3041476 w 3041940"/>
                <a:gd name="connsiteY1" fmla="*/ 235033 h 437455"/>
                <a:gd name="connsiteX2" fmla="*/ 3040379 w 3041940"/>
                <a:gd name="connsiteY2" fmla="*/ 437455 h 437455"/>
                <a:gd name="connsiteX3" fmla="*/ 0 w 3041940"/>
                <a:gd name="connsiteY3" fmla="*/ 274598 h 437455"/>
                <a:gd name="connsiteX4" fmla="*/ 697210 w 3041940"/>
                <a:gd name="connsiteY4" fmla="*/ 0 h 437455"/>
                <a:gd name="connsiteX0" fmla="*/ 697210 w 3051028"/>
                <a:gd name="connsiteY0" fmla="*/ 0 h 437455"/>
                <a:gd name="connsiteX1" fmla="*/ 3051001 w 3051028"/>
                <a:gd name="connsiteY1" fmla="*/ 235033 h 437455"/>
                <a:gd name="connsiteX2" fmla="*/ 3040379 w 3051028"/>
                <a:gd name="connsiteY2" fmla="*/ 437455 h 437455"/>
                <a:gd name="connsiteX3" fmla="*/ 0 w 3051028"/>
                <a:gd name="connsiteY3" fmla="*/ 274598 h 437455"/>
                <a:gd name="connsiteX4" fmla="*/ 697210 w 3051028"/>
                <a:gd name="connsiteY4" fmla="*/ 0 h 437455"/>
                <a:gd name="connsiteX0" fmla="*/ 697210 w 3051130"/>
                <a:gd name="connsiteY0" fmla="*/ 0 h 440294"/>
                <a:gd name="connsiteX1" fmla="*/ 3051001 w 3051130"/>
                <a:gd name="connsiteY1" fmla="*/ 235033 h 440294"/>
                <a:gd name="connsiteX2" fmla="*/ 3047999 w 3051130"/>
                <a:gd name="connsiteY2" fmla="*/ 440294 h 440294"/>
                <a:gd name="connsiteX3" fmla="*/ 0 w 3051130"/>
                <a:gd name="connsiteY3" fmla="*/ 274598 h 440294"/>
                <a:gd name="connsiteX4" fmla="*/ 697210 w 3051130"/>
                <a:gd name="connsiteY4" fmla="*/ 0 h 440294"/>
                <a:gd name="connsiteX0" fmla="*/ 697210 w 3048841"/>
                <a:gd name="connsiteY0" fmla="*/ 0 h 440294"/>
                <a:gd name="connsiteX1" fmla="*/ 3047191 w 3048841"/>
                <a:gd name="connsiteY1" fmla="*/ 218000 h 440294"/>
                <a:gd name="connsiteX2" fmla="*/ 3047999 w 3048841"/>
                <a:gd name="connsiteY2" fmla="*/ 440294 h 440294"/>
                <a:gd name="connsiteX3" fmla="*/ 0 w 3048841"/>
                <a:gd name="connsiteY3" fmla="*/ 274598 h 440294"/>
                <a:gd name="connsiteX4" fmla="*/ 697210 w 3048841"/>
                <a:gd name="connsiteY4" fmla="*/ 0 h 440294"/>
                <a:gd name="connsiteX0" fmla="*/ 693400 w 3048841"/>
                <a:gd name="connsiteY0" fmla="*/ 0 h 451649"/>
                <a:gd name="connsiteX1" fmla="*/ 3047191 w 3048841"/>
                <a:gd name="connsiteY1" fmla="*/ 229355 h 451649"/>
                <a:gd name="connsiteX2" fmla="*/ 3047999 w 3048841"/>
                <a:gd name="connsiteY2" fmla="*/ 451649 h 451649"/>
                <a:gd name="connsiteX3" fmla="*/ 0 w 3048841"/>
                <a:gd name="connsiteY3" fmla="*/ 285953 h 451649"/>
                <a:gd name="connsiteX4" fmla="*/ 693400 w 3048841"/>
                <a:gd name="connsiteY4" fmla="*/ 0 h 451649"/>
                <a:gd name="connsiteX0" fmla="*/ 720070 w 3075511"/>
                <a:gd name="connsiteY0" fmla="*/ 0 h 451649"/>
                <a:gd name="connsiteX1" fmla="*/ 3073861 w 3075511"/>
                <a:gd name="connsiteY1" fmla="*/ 229355 h 451649"/>
                <a:gd name="connsiteX2" fmla="*/ 3074669 w 3075511"/>
                <a:gd name="connsiteY2" fmla="*/ 451649 h 451649"/>
                <a:gd name="connsiteX3" fmla="*/ 0 w 3075511"/>
                <a:gd name="connsiteY3" fmla="*/ 283114 h 451649"/>
                <a:gd name="connsiteX4" fmla="*/ 720070 w 3075511"/>
                <a:gd name="connsiteY4" fmla="*/ 0 h 45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511" h="451649">
                  <a:moveTo>
                    <a:pt x="720070" y="0"/>
                  </a:moveTo>
                  <a:lnTo>
                    <a:pt x="3073861" y="229355"/>
                  </a:lnTo>
                  <a:cubicBezTo>
                    <a:pt x="3074458" y="482051"/>
                    <a:pt x="3076719" y="200044"/>
                    <a:pt x="3074669" y="451649"/>
                  </a:cubicBezTo>
                  <a:lnTo>
                    <a:pt x="0" y="283114"/>
                  </a:lnTo>
                  <a:cubicBezTo>
                    <a:pt x="321942" y="164963"/>
                    <a:pt x="577792" y="55884"/>
                    <a:pt x="720070" y="0"/>
                  </a:cubicBezTo>
                  <a:close/>
                </a:path>
              </a:pathLst>
            </a:custGeom>
            <a:solidFill>
              <a:srgbClr val="CE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9" name="Gruppieren 28"/>
            <p:cNvGrpSpPr/>
            <p:nvPr/>
          </p:nvGrpSpPr>
          <p:grpSpPr>
            <a:xfrm>
              <a:off x="1567675" y="3629622"/>
              <a:ext cx="5642090" cy="629766"/>
              <a:chOff x="1763688" y="4903068"/>
              <a:chExt cx="6306224" cy="732874"/>
            </a:xfrm>
          </p:grpSpPr>
          <p:grpSp>
            <p:nvGrpSpPr>
              <p:cNvPr id="30" name="Gruppieren 29"/>
              <p:cNvGrpSpPr/>
              <p:nvPr/>
            </p:nvGrpSpPr>
            <p:grpSpPr>
              <a:xfrm>
                <a:off x="1763688" y="4903068"/>
                <a:ext cx="6306224" cy="564871"/>
                <a:chOff x="1763688" y="4903068"/>
                <a:chExt cx="6306224" cy="564871"/>
              </a:xfrm>
            </p:grpSpPr>
            <p:sp>
              <p:nvSpPr>
                <p:cNvPr id="32" name="Textfeld 31"/>
                <p:cNvSpPr txBox="1"/>
                <p:nvPr/>
              </p:nvSpPr>
              <p:spPr>
                <a:xfrm rot="21367523">
                  <a:off x="6820475" y="4915658"/>
                  <a:ext cx="1167307" cy="307777"/>
                </a:xfrm>
                <a:prstGeom prst="rect">
                  <a:avLst/>
                </a:prstGeom>
                <a:noFill/>
              </p:spPr>
              <p:txBody>
                <a:bodyPr wrap="none" rtlCol="0">
                  <a:spAutoFit/>
                </a:bodyPr>
                <a:lstStyle/>
                <a:p>
                  <a:r>
                    <a:rPr lang="de-DE" sz="1200" b="1" dirty="0" smtClean="0"/>
                    <a:t>- 3,0 - </a:t>
                  </a:r>
                  <a:r>
                    <a:rPr lang="de-DE" sz="1400" b="1" dirty="0" smtClean="0"/>
                    <a:t>⅓</a:t>
                  </a:r>
                  <a:r>
                    <a:rPr lang="de-DE" sz="1200" b="1" dirty="0" smtClean="0"/>
                    <a:t> =   -2,0</a:t>
                  </a:r>
                  <a:endParaRPr lang="de-DE" sz="1200" b="1" dirty="0"/>
                </a:p>
              </p:txBody>
            </p:sp>
            <p:sp>
              <p:nvSpPr>
                <p:cNvPr id="33" name="Textfeld 32"/>
                <p:cNvSpPr txBox="1"/>
                <p:nvPr/>
              </p:nvSpPr>
              <p:spPr>
                <a:xfrm rot="21346913">
                  <a:off x="3763111" y="5145589"/>
                  <a:ext cx="1254544" cy="322350"/>
                </a:xfrm>
                <a:prstGeom prst="rect">
                  <a:avLst/>
                </a:prstGeom>
                <a:noFill/>
              </p:spPr>
              <p:txBody>
                <a:bodyPr wrap="none" rtlCol="0">
                  <a:spAutoFit/>
                </a:bodyPr>
                <a:lstStyle/>
                <a:p>
                  <a:r>
                    <a:rPr lang="de-DE" sz="1200" b="1" dirty="0" smtClean="0"/>
                    <a:t>-4,0 - ⅓ = -2,66</a:t>
                  </a:r>
                  <a:endParaRPr lang="de-DE" sz="1200" b="1" dirty="0"/>
                </a:p>
              </p:txBody>
            </p:sp>
            <p:cxnSp>
              <p:nvCxnSpPr>
                <p:cNvPr id="34" name="Gerade Verbindung 33"/>
                <p:cNvCxnSpPr/>
                <p:nvPr/>
              </p:nvCxnSpPr>
              <p:spPr>
                <a:xfrm flipV="1">
                  <a:off x="1763688" y="4903068"/>
                  <a:ext cx="6306224" cy="47014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Textfeld 30"/>
              <p:cNvSpPr txBox="1"/>
              <p:nvPr/>
            </p:nvSpPr>
            <p:spPr>
              <a:xfrm rot="21347262">
                <a:off x="1918646" y="5266610"/>
                <a:ext cx="1717778" cy="369332"/>
              </a:xfrm>
              <a:prstGeom prst="rect">
                <a:avLst/>
              </a:prstGeom>
              <a:noFill/>
            </p:spPr>
            <p:txBody>
              <a:bodyPr wrap="none" rtlCol="0">
                <a:spAutoFit/>
              </a:bodyPr>
              <a:lstStyle/>
              <a:p>
                <a:r>
                  <a:rPr lang="de-DE" sz="1400" b="1" dirty="0" smtClean="0"/>
                  <a:t>negative - ⅓ Linie </a:t>
                </a:r>
                <a:endParaRPr lang="de-DE" sz="1400" b="1" dirty="0"/>
              </a:p>
            </p:txBody>
          </p:sp>
        </p:grpSp>
        <p:grpSp>
          <p:nvGrpSpPr>
            <p:cNvPr id="35" name="Gruppieren 34"/>
            <p:cNvGrpSpPr/>
            <p:nvPr/>
          </p:nvGrpSpPr>
          <p:grpSpPr>
            <a:xfrm>
              <a:off x="1316592" y="1620416"/>
              <a:ext cx="5893173" cy="540525"/>
              <a:chOff x="1483050" y="2564904"/>
              <a:chExt cx="6586862" cy="629022"/>
            </a:xfrm>
          </p:grpSpPr>
          <p:sp>
            <p:nvSpPr>
              <p:cNvPr id="36" name="Textfeld 35"/>
              <p:cNvSpPr txBox="1"/>
              <p:nvPr/>
            </p:nvSpPr>
            <p:spPr>
              <a:xfrm rot="353427">
                <a:off x="3449145" y="2652827"/>
                <a:ext cx="1335170" cy="429801"/>
              </a:xfrm>
              <a:prstGeom prst="rect">
                <a:avLst/>
              </a:prstGeom>
              <a:noFill/>
            </p:spPr>
            <p:txBody>
              <a:bodyPr wrap="none" rtlCol="0">
                <a:spAutoFit/>
              </a:bodyPr>
              <a:lstStyle/>
              <a:p>
                <a:r>
                  <a:rPr lang="de-DE" dirty="0" smtClean="0"/>
                  <a:t> </a:t>
                </a:r>
                <a:r>
                  <a:rPr lang="de-DE" sz="1200" b="1" dirty="0" smtClean="0"/>
                  <a:t>+ 6,5 - </a:t>
                </a:r>
                <a:r>
                  <a:rPr lang="de-DE" sz="1200" b="1" dirty="0"/>
                  <a:t>⅓</a:t>
                </a:r>
                <a:r>
                  <a:rPr lang="de-DE" sz="1200" b="1" dirty="0" smtClean="0"/>
                  <a:t> = 4,33</a:t>
                </a:r>
                <a:endParaRPr lang="de-DE" sz="1200" b="1" dirty="0"/>
              </a:p>
            </p:txBody>
          </p:sp>
          <p:sp>
            <p:nvSpPr>
              <p:cNvPr id="37" name="Textfeld 36"/>
              <p:cNvSpPr txBox="1"/>
              <p:nvPr/>
            </p:nvSpPr>
            <p:spPr>
              <a:xfrm rot="444150">
                <a:off x="6664303" y="2772702"/>
                <a:ext cx="1342034" cy="307777"/>
              </a:xfrm>
              <a:prstGeom prst="rect">
                <a:avLst/>
              </a:prstGeom>
              <a:noFill/>
            </p:spPr>
            <p:txBody>
              <a:bodyPr wrap="none" rtlCol="0">
                <a:spAutoFit/>
              </a:bodyPr>
              <a:lstStyle/>
              <a:p>
                <a:r>
                  <a:rPr lang="de-DE" sz="1200" b="1" dirty="0" smtClean="0"/>
                  <a:t>+5,3 - </a:t>
                </a:r>
                <a:r>
                  <a:rPr lang="de-DE" sz="1400" b="1" dirty="0"/>
                  <a:t>⅓</a:t>
                </a:r>
                <a:r>
                  <a:rPr lang="de-DE" sz="1200" b="1" dirty="0" smtClean="0"/>
                  <a:t> =    + 3,53</a:t>
                </a:r>
                <a:endParaRPr lang="de-DE" sz="1200" b="1" dirty="0"/>
              </a:p>
            </p:txBody>
          </p:sp>
          <p:cxnSp>
            <p:nvCxnSpPr>
              <p:cNvPr id="38" name="Gerade Verbindung 37"/>
              <p:cNvCxnSpPr/>
              <p:nvPr/>
            </p:nvCxnSpPr>
            <p:spPr>
              <a:xfrm>
                <a:off x="1835696" y="2564904"/>
                <a:ext cx="6234216" cy="62902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rot="369668">
                <a:off x="1483050" y="2566697"/>
                <a:ext cx="1663917" cy="369332"/>
              </a:xfrm>
              <a:prstGeom prst="rect">
                <a:avLst/>
              </a:prstGeom>
              <a:noFill/>
            </p:spPr>
            <p:txBody>
              <a:bodyPr wrap="none" rtlCol="0">
                <a:spAutoFit/>
              </a:bodyPr>
              <a:lstStyle/>
              <a:p>
                <a:r>
                  <a:rPr lang="de-DE" sz="1400" b="1" dirty="0" smtClean="0"/>
                  <a:t>positive - ⅓ Linie </a:t>
                </a:r>
                <a:endParaRPr lang="de-DE" sz="1400" b="1" dirty="0"/>
              </a:p>
            </p:txBody>
          </p:sp>
        </p:grpSp>
      </p:grpSp>
      <p:grpSp>
        <p:nvGrpSpPr>
          <p:cNvPr id="6" name="Gruppieren 5"/>
          <p:cNvGrpSpPr/>
          <p:nvPr/>
        </p:nvGrpSpPr>
        <p:grpSpPr>
          <a:xfrm>
            <a:off x="3368914" y="414343"/>
            <a:ext cx="1130919" cy="4472261"/>
            <a:chOff x="3368914" y="414343"/>
            <a:chExt cx="1130919" cy="4472261"/>
          </a:xfrm>
        </p:grpSpPr>
        <p:sp>
          <p:nvSpPr>
            <p:cNvPr id="40" name="Textfeld 39"/>
            <p:cNvSpPr txBox="1"/>
            <p:nvPr/>
          </p:nvSpPr>
          <p:spPr>
            <a:xfrm>
              <a:off x="3484055" y="915703"/>
              <a:ext cx="1011815" cy="338554"/>
            </a:xfrm>
            <a:prstGeom prst="rect">
              <a:avLst/>
            </a:prstGeom>
            <a:noFill/>
          </p:spPr>
          <p:txBody>
            <a:bodyPr wrap="none" rtlCol="0">
              <a:spAutoFit/>
            </a:bodyPr>
            <a:lstStyle/>
            <a:p>
              <a:r>
                <a:rPr lang="de-DE" sz="1600" b="1" dirty="0" smtClean="0"/>
                <a:t>- 24 km/h</a:t>
              </a:r>
              <a:endParaRPr lang="de-DE" sz="1600" b="1" dirty="0"/>
            </a:p>
          </p:txBody>
        </p:sp>
        <p:cxnSp>
          <p:nvCxnSpPr>
            <p:cNvPr id="41" name="Gerade Verbindung 40"/>
            <p:cNvCxnSpPr/>
            <p:nvPr/>
          </p:nvCxnSpPr>
          <p:spPr>
            <a:xfrm>
              <a:off x="4499833" y="414343"/>
              <a:ext cx="0" cy="4472261"/>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3368914" y="596893"/>
              <a:ext cx="1075936" cy="369332"/>
            </a:xfrm>
            <a:prstGeom prst="rect">
              <a:avLst/>
            </a:prstGeom>
            <a:noFill/>
          </p:spPr>
          <p:txBody>
            <a:bodyPr wrap="none" rtlCol="0">
              <a:spAutoFit/>
            </a:bodyPr>
            <a:lstStyle/>
            <a:p>
              <a:r>
                <a:rPr lang="de-DE" b="1" dirty="0" smtClean="0"/>
                <a:t>„</a:t>
              </a:r>
              <a:r>
                <a:rPr lang="de-DE" b="1" dirty="0" err="1" smtClean="0"/>
                <a:t>V</a:t>
              </a:r>
              <a:r>
                <a:rPr lang="de-DE" b="1" baseline="-25000" dirty="0" err="1" smtClean="0"/>
                <a:t>Rolling</a:t>
              </a:r>
              <a:r>
                <a:rPr lang="de-DE" b="1" baseline="-25000" dirty="0" smtClean="0"/>
                <a:t> G</a:t>
              </a:r>
              <a:r>
                <a:rPr lang="de-DE" b="1" dirty="0" smtClean="0"/>
                <a:t>“</a:t>
              </a:r>
              <a:endParaRPr lang="de-DE" b="1" dirty="0"/>
            </a:p>
          </p:txBody>
        </p:sp>
      </p:grpSp>
    </p:spTree>
    <p:extLst>
      <p:ext uri="{BB962C8B-B14F-4D97-AF65-F5344CB8AC3E}">
        <p14:creationId xmlns:p14="http://schemas.microsoft.com/office/powerpoint/2010/main" val="133000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8</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pic>
        <p:nvPicPr>
          <p:cNvPr id="19" name="Grafi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834" y="51912"/>
            <a:ext cx="2664296" cy="2916077"/>
          </a:xfrm>
          <a:prstGeom prst="rect">
            <a:avLst/>
          </a:prstGeom>
        </p:spPr>
      </p:pic>
      <p:grpSp>
        <p:nvGrpSpPr>
          <p:cNvPr id="20" name="Gruppieren 19"/>
          <p:cNvGrpSpPr/>
          <p:nvPr/>
        </p:nvGrpSpPr>
        <p:grpSpPr>
          <a:xfrm>
            <a:off x="565420" y="3014602"/>
            <a:ext cx="4715239" cy="1596954"/>
            <a:chOff x="4119898" y="1293596"/>
            <a:chExt cx="4715239" cy="1596954"/>
          </a:xfrm>
        </p:grpSpPr>
        <p:pic>
          <p:nvPicPr>
            <p:cNvPr id="26" name="Grafik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898" y="1293596"/>
              <a:ext cx="4715239" cy="544066"/>
            </a:xfrm>
            <a:prstGeom prst="rect">
              <a:avLst/>
            </a:prstGeom>
          </p:spPr>
        </p:pic>
        <p:pic>
          <p:nvPicPr>
            <p:cNvPr id="27" name="Grafik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1661" y="1700808"/>
              <a:ext cx="4713476" cy="1189742"/>
            </a:xfrm>
            <a:prstGeom prst="rect">
              <a:avLst/>
            </a:prstGeom>
          </p:spPr>
        </p:pic>
      </p:grpSp>
      <p:pic>
        <p:nvPicPr>
          <p:cNvPr id="21" name="Grafik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2160" y="325032"/>
            <a:ext cx="2668964" cy="4615456"/>
          </a:xfrm>
          <a:prstGeom prst="rect">
            <a:avLst/>
          </a:prstGeom>
        </p:spPr>
      </p:pic>
      <p:grpSp>
        <p:nvGrpSpPr>
          <p:cNvPr id="23" name="Gruppieren 22"/>
          <p:cNvGrpSpPr/>
          <p:nvPr/>
        </p:nvGrpSpPr>
        <p:grpSpPr>
          <a:xfrm>
            <a:off x="2531507" y="3266430"/>
            <a:ext cx="6072941" cy="1660376"/>
            <a:chOff x="2364575" y="4579302"/>
            <a:chExt cx="6072941" cy="1660376"/>
          </a:xfrm>
        </p:grpSpPr>
        <p:sp>
          <p:nvSpPr>
            <p:cNvPr id="24" name="Textfeld 23"/>
            <p:cNvSpPr txBox="1"/>
            <p:nvPr/>
          </p:nvSpPr>
          <p:spPr>
            <a:xfrm>
              <a:off x="2364575" y="5870346"/>
              <a:ext cx="2012089" cy="369332"/>
            </a:xfrm>
            <a:prstGeom prst="rect">
              <a:avLst/>
            </a:prstGeom>
            <a:solidFill>
              <a:schemeClr val="tx1"/>
            </a:solidFill>
            <a:ln w="38100">
              <a:solidFill>
                <a:srgbClr val="FFFF00"/>
              </a:solidFill>
            </a:ln>
          </p:spPr>
          <p:txBody>
            <a:bodyPr wrap="none" rtlCol="0">
              <a:spAutoFit/>
            </a:bodyPr>
            <a:lstStyle/>
            <a:p>
              <a:r>
                <a:rPr lang="de-DE" b="1" dirty="0" smtClean="0">
                  <a:solidFill>
                    <a:schemeClr val="bg1"/>
                  </a:solidFill>
                </a:rPr>
                <a:t> hier </a:t>
              </a:r>
              <a:r>
                <a:rPr lang="de-DE" b="1" dirty="0" smtClean="0">
                  <a:solidFill>
                    <a:schemeClr val="bg1"/>
                  </a:solidFill>
                </a:rPr>
                <a:t>z.B.  „</a:t>
              </a:r>
              <a:r>
                <a:rPr lang="de-DE" b="1" dirty="0" err="1" smtClean="0">
                  <a:solidFill>
                    <a:schemeClr val="bg1"/>
                  </a:solidFill>
                </a:rPr>
                <a:t>V</a:t>
              </a:r>
              <a:r>
                <a:rPr lang="de-DE" b="1" baseline="-25000" dirty="0" err="1" smtClean="0">
                  <a:solidFill>
                    <a:schemeClr val="bg1"/>
                  </a:solidFill>
                </a:rPr>
                <a:t>Rolling</a:t>
              </a:r>
              <a:r>
                <a:rPr lang="de-DE" b="1" baseline="-25000" dirty="0" smtClean="0">
                  <a:solidFill>
                    <a:schemeClr val="bg1"/>
                  </a:solidFill>
                </a:rPr>
                <a:t>-G</a:t>
              </a:r>
              <a:r>
                <a:rPr lang="de-DE" b="1" dirty="0" smtClean="0">
                  <a:solidFill>
                    <a:schemeClr val="bg1"/>
                  </a:solidFill>
                </a:rPr>
                <a:t>“</a:t>
              </a:r>
              <a:endParaRPr lang="de-DE" b="1" dirty="0">
                <a:solidFill>
                  <a:schemeClr val="bg1"/>
                </a:solidFill>
              </a:endParaRPr>
            </a:p>
          </p:txBody>
        </p:sp>
        <p:sp>
          <p:nvSpPr>
            <p:cNvPr id="25" name="Abgerundetes Rechteck 24"/>
            <p:cNvSpPr/>
            <p:nvPr/>
          </p:nvSpPr>
          <p:spPr>
            <a:xfrm>
              <a:off x="7933460" y="4579302"/>
              <a:ext cx="504056" cy="288032"/>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320335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a:grpSpLocks noGrp="1" noUngrp="1" noRot="1" noMove="1" noResize="1"/>
          </p:cNvGrpSpPr>
          <p:nvPr/>
        </p:nvGrpSpPr>
        <p:grpSpPr>
          <a:xfrm>
            <a:off x="12720" y="13713"/>
            <a:ext cx="1465382" cy="373067"/>
            <a:chOff x="10274" y="13713"/>
            <a:chExt cx="1465382" cy="373067"/>
          </a:xfrm>
        </p:grpSpPr>
        <p:sp>
          <p:nvSpPr>
            <p:cNvPr id="12" name="Abgerundetes Rechteck 11"/>
            <p:cNvSpPr>
              <a:spLocks noGrp="1" noRot="1" noMove="1" noResize="1" noEditPoints="1" noAdjustHandles="1" noChangeArrowheads="1" noChangeShapeType="1"/>
            </p:cNvSpPr>
            <p:nvPr/>
          </p:nvSpPr>
          <p:spPr>
            <a:xfrm>
              <a:off x="10274" y="13713"/>
              <a:ext cx="1465382" cy="373067"/>
            </a:xfrm>
            <a:prstGeom prst="round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i="1" dirty="0">
                  <a:solidFill>
                    <a:srgbClr val="385D8A"/>
                  </a:solidFill>
                  <a:effectLst>
                    <a:outerShdw blurRad="38100" dist="38100" dir="2700000" algn="tl">
                      <a:srgbClr val="000000">
                        <a:alpha val="43137"/>
                      </a:srgbClr>
                    </a:outerShdw>
                  </a:effectLst>
                </a:rPr>
                <a:t>DAeC - Theorie</a:t>
              </a:r>
            </a:p>
            <a:p>
              <a:r>
                <a:rPr lang="de-DE" sz="1200" b="1" i="1" dirty="0">
                  <a:solidFill>
                    <a:srgbClr val="385D8A"/>
                  </a:solidFill>
                  <a:effectLst>
                    <a:outerShdw blurRad="38100" dist="38100" dir="2700000" algn="tl">
                      <a:srgbClr val="000000">
                        <a:alpha val="43137"/>
                      </a:srgbClr>
                    </a:outerShdw>
                  </a:effectLst>
                </a:rPr>
                <a:t>   </a:t>
              </a:r>
              <a:r>
                <a:rPr lang="de-DE" sz="1200" b="1" i="1" dirty="0" err="1">
                  <a:solidFill>
                    <a:srgbClr val="385D8A"/>
                  </a:solidFill>
                  <a:effectLst>
                    <a:outerShdw blurRad="38100" dist="38100" dir="2700000" algn="tl">
                      <a:srgbClr val="000000">
                        <a:alpha val="43137"/>
                      </a:srgbClr>
                    </a:outerShdw>
                  </a:effectLst>
                </a:rPr>
                <a:t>Aerobatic</a:t>
              </a:r>
              <a:endParaRPr lang="de-DE" sz="1200" b="1" i="1" dirty="0">
                <a:solidFill>
                  <a:srgbClr val="385D8A"/>
                </a:solidFill>
                <a:effectLst>
                  <a:outerShdw blurRad="38100" dist="38100" dir="2700000" algn="tl">
                    <a:srgbClr val="000000">
                      <a:alpha val="43137"/>
                    </a:srgbClr>
                  </a:outerShdw>
                </a:effectLst>
              </a:endParaRPr>
            </a:p>
          </p:txBody>
        </p:sp>
        <p:pic>
          <p:nvPicPr>
            <p:cNvPr id="13" name="Grafik 12"/>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4078" y="76016"/>
              <a:ext cx="365084" cy="252826"/>
            </a:xfrm>
            <a:prstGeom prst="rect">
              <a:avLst/>
            </a:prstGeom>
          </p:spPr>
        </p:pic>
      </p:grpSp>
      <p:sp>
        <p:nvSpPr>
          <p:cNvPr id="14" name="Abgerundetes Rechteck 13"/>
          <p:cNvSpPr>
            <a:spLocks noGrp="1" noRot="1" noMove="1" noResize="1" noEditPoints="1" noAdjustHandles="1" noChangeArrowheads="1" noChangeShapeType="1"/>
          </p:cNvSpPr>
          <p:nvPr/>
        </p:nvSpPr>
        <p:spPr>
          <a:xfrm>
            <a:off x="7020272" y="13069"/>
            <a:ext cx="2109411" cy="216024"/>
          </a:xfrm>
          <a:prstGeom prst="roundRect">
            <a:avLst/>
          </a:prstGeom>
          <a:solidFill>
            <a:schemeClr val="bg1">
              <a:alpha val="76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rgbClr val="385D8A"/>
                </a:solidFill>
                <a:effectLst>
                  <a:outerShdw blurRad="38100" dist="38100" dir="2700000" algn="tl">
                    <a:srgbClr val="000000">
                      <a:alpha val="43137"/>
                    </a:srgbClr>
                  </a:outerShdw>
                </a:effectLst>
              </a:rPr>
              <a:t>Betriebsgrenzen Kunstflug</a:t>
            </a:r>
          </a:p>
        </p:txBody>
      </p:sp>
      <p:cxnSp>
        <p:nvCxnSpPr>
          <p:cNvPr id="15" name="Gerade Verbindung 14"/>
          <p:cNvCxnSpPr>
            <a:cxnSpLocks noGrp="1" noRot="1" noMove="1" noResize="1" noEditPoints="1" noAdjustHandles="1" noChangeArrowheads="1" noChangeShapeType="1"/>
          </p:cNvCxnSpPr>
          <p:nvPr/>
        </p:nvCxnSpPr>
        <p:spPr>
          <a:xfrm flipH="1">
            <a:off x="111855" y="4963512"/>
            <a:ext cx="8928992" cy="0"/>
          </a:xfrm>
          <a:prstGeom prst="line">
            <a:avLst/>
          </a:prstGeom>
          <a:ln w="25400">
            <a:solidFill>
              <a:srgbClr val="385D8A"/>
            </a:solidFill>
          </a:ln>
        </p:spPr>
        <p:style>
          <a:lnRef idx="1">
            <a:schemeClr val="accent1"/>
          </a:lnRef>
          <a:fillRef idx="0">
            <a:schemeClr val="accent1"/>
          </a:fillRef>
          <a:effectRef idx="0">
            <a:schemeClr val="accent1"/>
          </a:effectRef>
          <a:fontRef idx="minor">
            <a:schemeClr val="tx1"/>
          </a:fontRef>
        </p:style>
      </p:cxnSp>
      <p:sp>
        <p:nvSpPr>
          <p:cNvPr id="16" name="Rechteck 15"/>
          <p:cNvSpPr>
            <a:spLocks noGrp="1" noRot="1" noMove="1" noResize="1" noEditPoints="1" noAdjustHandles="1" noChangeArrowheads="1" noChangeShapeType="1"/>
          </p:cNvSpPr>
          <p:nvPr/>
        </p:nvSpPr>
        <p:spPr>
          <a:xfrm>
            <a:off x="49372" y="4948014"/>
            <a:ext cx="1008112" cy="215444"/>
          </a:xfrm>
          <a:prstGeom prst="rect">
            <a:avLst/>
          </a:prstGeom>
        </p:spPr>
        <p:txBody>
          <a:bodyPr wrap="square">
            <a:spAutoFit/>
          </a:bodyPr>
          <a:lstStyle/>
          <a:p>
            <a:r>
              <a:rPr lang="de-DE" sz="800" b="1" i="1" dirty="0">
                <a:solidFill>
                  <a:srgbClr val="385D8A"/>
                </a:solidFill>
                <a:effectLst>
                  <a:outerShdw blurRad="38100" dist="38100" dir="2700000" algn="tl">
                    <a:srgbClr val="000000">
                      <a:alpha val="43137"/>
                    </a:srgbClr>
                  </a:outerShdw>
                </a:effectLst>
              </a:rPr>
              <a:t>© </a:t>
            </a:r>
            <a:r>
              <a:rPr lang="de-DE" sz="800" b="1" i="1" dirty="0" err="1">
                <a:solidFill>
                  <a:srgbClr val="385D8A"/>
                </a:solidFill>
                <a:effectLst>
                  <a:outerShdw blurRad="38100" dist="38100" dir="2700000" algn="tl">
                    <a:srgbClr val="000000">
                      <a:alpha val="43137"/>
                    </a:srgbClr>
                  </a:outerShdw>
                </a:effectLst>
              </a:rPr>
              <a:t>Buko</a:t>
            </a:r>
            <a:r>
              <a:rPr lang="de-DE" sz="800" b="1" i="1" dirty="0">
                <a:solidFill>
                  <a:srgbClr val="385D8A"/>
                </a:solidFill>
                <a:effectLst>
                  <a:outerShdw blurRad="38100" dist="38100" dir="2700000" algn="tl">
                    <a:srgbClr val="000000">
                      <a:alpha val="43137"/>
                    </a:srgbClr>
                  </a:outerShdw>
                </a:effectLst>
              </a:rPr>
              <a:t> Segelflug</a:t>
            </a:r>
          </a:p>
        </p:txBody>
      </p:sp>
      <p:sp>
        <p:nvSpPr>
          <p:cNvPr id="17" name="Foliennummernplatzhalter 6">
            <a:extLst>
              <a:ext uri="{FF2B5EF4-FFF2-40B4-BE49-F238E27FC236}">
                <a16:creationId xmlns="" xmlns:a16="http://schemas.microsoft.com/office/drawing/2014/main" id="{84239DEF-2EBC-47CA-A8AD-CCF7B7385CF4}"/>
              </a:ext>
            </a:extLst>
          </p:cNvPr>
          <p:cNvSpPr txBox="1">
            <a:spLocks noGrp="1" noRot="1" noMove="1" noResize="1" noEditPoints="1" noAdjustHandles="1" noChangeArrowheads="1" noChangeShapeType="1"/>
          </p:cNvSpPr>
          <p:nvPr/>
        </p:nvSpPr>
        <p:spPr>
          <a:xfrm>
            <a:off x="8604448" y="4924799"/>
            <a:ext cx="436399" cy="2880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AF13B1-D0BA-4A19-B609-64C08BFDA19E}" type="slidenum">
              <a:rPr lang="de-DE" sz="900" b="1" i="1" smtClean="0">
                <a:solidFill>
                  <a:srgbClr val="385D8A"/>
                </a:solidFill>
                <a:effectLst>
                  <a:outerShdw blurRad="38100" dist="38100" dir="2700000" algn="tl">
                    <a:srgbClr val="000000">
                      <a:alpha val="43137"/>
                    </a:srgbClr>
                  </a:outerShdw>
                </a:effectLst>
              </a:rPr>
              <a:pPr/>
              <a:t>9</a:t>
            </a:fld>
            <a:endParaRPr lang="de-DE" sz="900" b="1" i="1" dirty="0">
              <a:solidFill>
                <a:srgbClr val="385D8A"/>
              </a:solidFill>
              <a:effectLst>
                <a:outerShdw blurRad="38100" dist="38100" dir="2700000" algn="tl">
                  <a:srgbClr val="000000">
                    <a:alpha val="43137"/>
                  </a:srgbClr>
                </a:outerShdw>
              </a:effectLst>
            </a:endParaRPr>
          </a:p>
        </p:txBody>
      </p:sp>
      <p:sp>
        <p:nvSpPr>
          <p:cNvPr id="2" name="Textfeld 1"/>
          <p:cNvSpPr txBox="1">
            <a:spLocks noGrp="1" noRot="1" noMove="1" noResize="1" noEditPoints="1" noAdjustHandles="1" noChangeArrowheads="1" noChangeShapeType="1"/>
          </p:cNvSpPr>
          <p:nvPr/>
        </p:nvSpPr>
        <p:spPr>
          <a:xfrm>
            <a:off x="1953479" y="4940488"/>
            <a:ext cx="5256584" cy="246221"/>
          </a:xfrm>
          <a:prstGeom prst="rect">
            <a:avLst/>
          </a:prstGeom>
          <a:noFill/>
        </p:spPr>
        <p:txBody>
          <a:bodyPr wrap="square" rtlCol="0">
            <a:spAutoFit/>
          </a:bodyPr>
          <a:lstStyle/>
          <a:p>
            <a:pPr algn="ctr"/>
            <a:r>
              <a:rPr lang="de-DE" sz="1000" b="1" i="1" dirty="0" smtClean="0">
                <a:solidFill>
                  <a:srgbClr val="385D8A"/>
                </a:solidFill>
                <a:effectLst>
                  <a:outerShdw blurRad="38100" dist="38100" dir="2700000" algn="tl">
                    <a:srgbClr val="000000">
                      <a:alpha val="43137"/>
                    </a:srgbClr>
                  </a:outerShdw>
                </a:effectLst>
              </a:rPr>
              <a:t>V-Rolling-G / V-Flick</a:t>
            </a:r>
            <a:endParaRPr lang="de-DE" sz="1000" dirty="0"/>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238365"/>
            <a:ext cx="3384376" cy="1604687"/>
          </a:xfrm>
          <a:prstGeom prst="rect">
            <a:avLst/>
          </a:prstGeom>
        </p:spPr>
      </p:pic>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3078129"/>
            <a:ext cx="2664295" cy="1824575"/>
          </a:xfrm>
          <a:prstGeom prst="rect">
            <a:avLst/>
          </a:prstGeom>
        </p:spPr>
      </p:pic>
      <p:pic>
        <p:nvPicPr>
          <p:cNvPr id="21" name="Grafik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5676" y="167256"/>
            <a:ext cx="4212467" cy="907398"/>
          </a:xfrm>
          <a:prstGeom prst="rect">
            <a:avLst/>
          </a:prstGeom>
        </p:spPr>
      </p:pic>
      <p:pic>
        <p:nvPicPr>
          <p:cNvPr id="22" name="Grafik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475" y="1136688"/>
            <a:ext cx="3397437" cy="1723029"/>
          </a:xfrm>
          <a:prstGeom prst="rect">
            <a:avLst/>
          </a:prstGeom>
        </p:spPr>
      </p:pic>
      <p:pic>
        <p:nvPicPr>
          <p:cNvPr id="23" name="Grafik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2980193"/>
            <a:ext cx="2572320" cy="1852963"/>
          </a:xfrm>
          <a:prstGeom prst="rect">
            <a:avLst/>
          </a:prstGeom>
        </p:spPr>
      </p:pic>
      <p:pic>
        <p:nvPicPr>
          <p:cNvPr id="24" name="Grafik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8001" y="2965141"/>
            <a:ext cx="2948495" cy="1950243"/>
          </a:xfrm>
          <a:prstGeom prst="rect">
            <a:avLst/>
          </a:prstGeom>
        </p:spPr>
      </p:pic>
      <p:sp>
        <p:nvSpPr>
          <p:cNvPr id="25" name="Abgerundetes Rechteck 24"/>
          <p:cNvSpPr/>
          <p:nvPr/>
        </p:nvSpPr>
        <p:spPr>
          <a:xfrm>
            <a:off x="6364346" y="3965662"/>
            <a:ext cx="2672150"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6" name="Gruppieren 25"/>
          <p:cNvGrpSpPr/>
          <p:nvPr/>
        </p:nvGrpSpPr>
        <p:grpSpPr>
          <a:xfrm>
            <a:off x="827584" y="1842760"/>
            <a:ext cx="7413995" cy="941461"/>
            <a:chOff x="1507731" y="2599416"/>
            <a:chExt cx="7413995" cy="941461"/>
          </a:xfrm>
        </p:grpSpPr>
        <p:sp>
          <p:nvSpPr>
            <p:cNvPr id="30" name="Abgerundetes Rechteck 29"/>
            <p:cNvSpPr/>
            <p:nvPr/>
          </p:nvSpPr>
          <p:spPr>
            <a:xfrm>
              <a:off x="1507731" y="2599416"/>
              <a:ext cx="648072" cy="152637"/>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20"/>
            <p:cNvSpPr/>
            <p:nvPr/>
          </p:nvSpPr>
          <p:spPr>
            <a:xfrm rot="21448045">
              <a:off x="6253221" y="3281320"/>
              <a:ext cx="2668505" cy="259557"/>
            </a:xfrm>
            <a:custGeom>
              <a:avLst/>
              <a:gdLst>
                <a:gd name="connsiteX0" fmla="*/ 0 w 2411788"/>
                <a:gd name="connsiteY0" fmla="*/ 77684 h 211852"/>
                <a:gd name="connsiteX1" fmla="*/ 77684 w 2411788"/>
                <a:gd name="connsiteY1" fmla="*/ 0 h 211852"/>
                <a:gd name="connsiteX2" fmla="*/ 2334104 w 2411788"/>
                <a:gd name="connsiteY2" fmla="*/ 0 h 211852"/>
                <a:gd name="connsiteX3" fmla="*/ 2411788 w 2411788"/>
                <a:gd name="connsiteY3" fmla="*/ 77684 h 211852"/>
                <a:gd name="connsiteX4" fmla="*/ 2411788 w 2411788"/>
                <a:gd name="connsiteY4" fmla="*/ 134168 h 211852"/>
                <a:gd name="connsiteX5" fmla="*/ 2334104 w 2411788"/>
                <a:gd name="connsiteY5" fmla="*/ 211852 h 211852"/>
                <a:gd name="connsiteX6" fmla="*/ 77684 w 2411788"/>
                <a:gd name="connsiteY6" fmla="*/ 211852 h 211852"/>
                <a:gd name="connsiteX7" fmla="*/ 0 w 2411788"/>
                <a:gd name="connsiteY7" fmla="*/ 134168 h 211852"/>
                <a:gd name="connsiteX8" fmla="*/ 0 w 2411788"/>
                <a:gd name="connsiteY8" fmla="*/ 77684 h 211852"/>
                <a:gd name="connsiteX0" fmla="*/ 0 w 2411788"/>
                <a:gd name="connsiteY0" fmla="*/ 89103 h 223271"/>
                <a:gd name="connsiteX1" fmla="*/ 78189 w 2411788"/>
                <a:gd name="connsiteY1" fmla="*/ 0 h 223271"/>
                <a:gd name="connsiteX2" fmla="*/ 2334104 w 2411788"/>
                <a:gd name="connsiteY2" fmla="*/ 11419 h 223271"/>
                <a:gd name="connsiteX3" fmla="*/ 2411788 w 2411788"/>
                <a:gd name="connsiteY3" fmla="*/ 89103 h 223271"/>
                <a:gd name="connsiteX4" fmla="*/ 2411788 w 2411788"/>
                <a:gd name="connsiteY4" fmla="*/ 145587 h 223271"/>
                <a:gd name="connsiteX5" fmla="*/ 2334104 w 2411788"/>
                <a:gd name="connsiteY5" fmla="*/ 223271 h 223271"/>
                <a:gd name="connsiteX6" fmla="*/ 77684 w 2411788"/>
                <a:gd name="connsiteY6" fmla="*/ 223271 h 223271"/>
                <a:gd name="connsiteX7" fmla="*/ 0 w 2411788"/>
                <a:gd name="connsiteY7" fmla="*/ 145587 h 223271"/>
                <a:gd name="connsiteX8" fmla="*/ 0 w 2411788"/>
                <a:gd name="connsiteY8" fmla="*/ 89103 h 223271"/>
                <a:gd name="connsiteX0" fmla="*/ 0 w 2411788"/>
                <a:gd name="connsiteY0" fmla="*/ 89103 h 223271"/>
                <a:gd name="connsiteX1" fmla="*/ 78189 w 2411788"/>
                <a:gd name="connsiteY1" fmla="*/ 0 h 223271"/>
                <a:gd name="connsiteX2" fmla="*/ 2329624 w 2411788"/>
                <a:gd name="connsiteY2" fmla="*/ 26476 h 223271"/>
                <a:gd name="connsiteX3" fmla="*/ 2411788 w 2411788"/>
                <a:gd name="connsiteY3" fmla="*/ 89103 h 223271"/>
                <a:gd name="connsiteX4" fmla="*/ 2411788 w 2411788"/>
                <a:gd name="connsiteY4" fmla="*/ 145587 h 223271"/>
                <a:gd name="connsiteX5" fmla="*/ 2334104 w 2411788"/>
                <a:gd name="connsiteY5" fmla="*/ 223271 h 223271"/>
                <a:gd name="connsiteX6" fmla="*/ 77684 w 2411788"/>
                <a:gd name="connsiteY6" fmla="*/ 223271 h 223271"/>
                <a:gd name="connsiteX7" fmla="*/ 0 w 2411788"/>
                <a:gd name="connsiteY7" fmla="*/ 145587 h 223271"/>
                <a:gd name="connsiteX8" fmla="*/ 0 w 2411788"/>
                <a:gd name="connsiteY8" fmla="*/ 89103 h 223271"/>
                <a:gd name="connsiteX0" fmla="*/ 0 w 2411788"/>
                <a:gd name="connsiteY0" fmla="*/ 89103 h 223271"/>
                <a:gd name="connsiteX1" fmla="*/ 78189 w 2411788"/>
                <a:gd name="connsiteY1" fmla="*/ 0 h 223271"/>
                <a:gd name="connsiteX2" fmla="*/ 2313557 w 2411788"/>
                <a:gd name="connsiteY2" fmla="*/ 44834 h 223271"/>
                <a:gd name="connsiteX3" fmla="*/ 2411788 w 2411788"/>
                <a:gd name="connsiteY3" fmla="*/ 89103 h 223271"/>
                <a:gd name="connsiteX4" fmla="*/ 2411788 w 2411788"/>
                <a:gd name="connsiteY4" fmla="*/ 145587 h 223271"/>
                <a:gd name="connsiteX5" fmla="*/ 2334104 w 2411788"/>
                <a:gd name="connsiteY5" fmla="*/ 223271 h 223271"/>
                <a:gd name="connsiteX6" fmla="*/ 77684 w 2411788"/>
                <a:gd name="connsiteY6" fmla="*/ 223271 h 223271"/>
                <a:gd name="connsiteX7" fmla="*/ 0 w 2411788"/>
                <a:gd name="connsiteY7" fmla="*/ 145587 h 223271"/>
                <a:gd name="connsiteX8" fmla="*/ 0 w 2411788"/>
                <a:gd name="connsiteY8" fmla="*/ 89103 h 223271"/>
                <a:gd name="connsiteX0" fmla="*/ 0 w 2411788"/>
                <a:gd name="connsiteY0" fmla="*/ 89103 h 223271"/>
                <a:gd name="connsiteX1" fmla="*/ 78189 w 2411788"/>
                <a:gd name="connsiteY1" fmla="*/ 0 h 223271"/>
                <a:gd name="connsiteX2" fmla="*/ 2313557 w 2411788"/>
                <a:gd name="connsiteY2" fmla="*/ 44834 h 223271"/>
                <a:gd name="connsiteX3" fmla="*/ 2411788 w 2411788"/>
                <a:gd name="connsiteY3" fmla="*/ 89103 h 223271"/>
                <a:gd name="connsiteX4" fmla="*/ 2411788 w 2411788"/>
                <a:gd name="connsiteY4" fmla="*/ 145587 h 223271"/>
                <a:gd name="connsiteX5" fmla="*/ 2334104 w 2411788"/>
                <a:gd name="connsiteY5" fmla="*/ 223271 h 223271"/>
                <a:gd name="connsiteX6" fmla="*/ 79199 w 2411788"/>
                <a:gd name="connsiteY6" fmla="*/ 189015 h 223271"/>
                <a:gd name="connsiteX7" fmla="*/ 0 w 2411788"/>
                <a:gd name="connsiteY7" fmla="*/ 145587 h 223271"/>
                <a:gd name="connsiteX8" fmla="*/ 0 w 2411788"/>
                <a:gd name="connsiteY8" fmla="*/ 89103 h 223271"/>
                <a:gd name="connsiteX0" fmla="*/ 0 w 2422029"/>
                <a:gd name="connsiteY0" fmla="*/ 61954 h 223271"/>
                <a:gd name="connsiteX1" fmla="*/ 88430 w 2422029"/>
                <a:gd name="connsiteY1" fmla="*/ 0 h 223271"/>
                <a:gd name="connsiteX2" fmla="*/ 2323798 w 2422029"/>
                <a:gd name="connsiteY2" fmla="*/ 44834 h 223271"/>
                <a:gd name="connsiteX3" fmla="*/ 2422029 w 2422029"/>
                <a:gd name="connsiteY3" fmla="*/ 89103 h 223271"/>
                <a:gd name="connsiteX4" fmla="*/ 2422029 w 2422029"/>
                <a:gd name="connsiteY4" fmla="*/ 145587 h 223271"/>
                <a:gd name="connsiteX5" fmla="*/ 2344345 w 2422029"/>
                <a:gd name="connsiteY5" fmla="*/ 223271 h 223271"/>
                <a:gd name="connsiteX6" fmla="*/ 89440 w 2422029"/>
                <a:gd name="connsiteY6" fmla="*/ 189015 h 223271"/>
                <a:gd name="connsiteX7" fmla="*/ 10241 w 2422029"/>
                <a:gd name="connsiteY7" fmla="*/ 145587 h 223271"/>
                <a:gd name="connsiteX8" fmla="*/ 0 w 2422029"/>
                <a:gd name="connsiteY8" fmla="*/ 61954 h 223271"/>
                <a:gd name="connsiteX0" fmla="*/ 8958 w 2411788"/>
                <a:gd name="connsiteY0" fmla="*/ 58989 h 223271"/>
                <a:gd name="connsiteX1" fmla="*/ 78189 w 2411788"/>
                <a:gd name="connsiteY1" fmla="*/ 0 h 223271"/>
                <a:gd name="connsiteX2" fmla="*/ 2313557 w 2411788"/>
                <a:gd name="connsiteY2" fmla="*/ 44834 h 223271"/>
                <a:gd name="connsiteX3" fmla="*/ 2411788 w 2411788"/>
                <a:gd name="connsiteY3" fmla="*/ 89103 h 223271"/>
                <a:gd name="connsiteX4" fmla="*/ 2411788 w 2411788"/>
                <a:gd name="connsiteY4" fmla="*/ 145587 h 223271"/>
                <a:gd name="connsiteX5" fmla="*/ 2334104 w 2411788"/>
                <a:gd name="connsiteY5" fmla="*/ 223271 h 223271"/>
                <a:gd name="connsiteX6" fmla="*/ 79199 w 2411788"/>
                <a:gd name="connsiteY6" fmla="*/ 189015 h 223271"/>
                <a:gd name="connsiteX7" fmla="*/ 0 w 2411788"/>
                <a:gd name="connsiteY7" fmla="*/ 145587 h 223271"/>
                <a:gd name="connsiteX8" fmla="*/ 8958 w 2411788"/>
                <a:gd name="connsiteY8" fmla="*/ 58989 h 223271"/>
                <a:gd name="connsiteX0" fmla="*/ 1345 w 2404175"/>
                <a:gd name="connsiteY0" fmla="*/ 58989 h 223271"/>
                <a:gd name="connsiteX1" fmla="*/ 70576 w 2404175"/>
                <a:gd name="connsiteY1" fmla="*/ 0 h 223271"/>
                <a:gd name="connsiteX2" fmla="*/ 2305944 w 2404175"/>
                <a:gd name="connsiteY2" fmla="*/ 44834 h 223271"/>
                <a:gd name="connsiteX3" fmla="*/ 2404175 w 2404175"/>
                <a:gd name="connsiteY3" fmla="*/ 89103 h 223271"/>
                <a:gd name="connsiteX4" fmla="*/ 2404175 w 2404175"/>
                <a:gd name="connsiteY4" fmla="*/ 145587 h 223271"/>
                <a:gd name="connsiteX5" fmla="*/ 2326491 w 2404175"/>
                <a:gd name="connsiteY5" fmla="*/ 223271 h 223271"/>
                <a:gd name="connsiteX6" fmla="*/ 71586 w 2404175"/>
                <a:gd name="connsiteY6" fmla="*/ 189015 h 223271"/>
                <a:gd name="connsiteX7" fmla="*/ 0 w 2404175"/>
                <a:gd name="connsiteY7" fmla="*/ 145924 h 223271"/>
                <a:gd name="connsiteX8" fmla="*/ 1345 w 2404175"/>
                <a:gd name="connsiteY8" fmla="*/ 58989 h 223271"/>
                <a:gd name="connsiteX0" fmla="*/ 1345 w 2404175"/>
                <a:gd name="connsiteY0" fmla="*/ 58989 h 223271"/>
                <a:gd name="connsiteX1" fmla="*/ 70576 w 2404175"/>
                <a:gd name="connsiteY1" fmla="*/ 0 h 223271"/>
                <a:gd name="connsiteX2" fmla="*/ 2305944 w 2404175"/>
                <a:gd name="connsiteY2" fmla="*/ 44834 h 223271"/>
                <a:gd name="connsiteX3" fmla="*/ 2376689 w 2404175"/>
                <a:gd name="connsiteY3" fmla="*/ 106956 h 223271"/>
                <a:gd name="connsiteX4" fmla="*/ 2404175 w 2404175"/>
                <a:gd name="connsiteY4" fmla="*/ 145587 h 223271"/>
                <a:gd name="connsiteX5" fmla="*/ 2326491 w 2404175"/>
                <a:gd name="connsiteY5" fmla="*/ 223271 h 223271"/>
                <a:gd name="connsiteX6" fmla="*/ 71586 w 2404175"/>
                <a:gd name="connsiteY6" fmla="*/ 189015 h 223271"/>
                <a:gd name="connsiteX7" fmla="*/ 0 w 2404175"/>
                <a:gd name="connsiteY7" fmla="*/ 145924 h 223271"/>
                <a:gd name="connsiteX8" fmla="*/ 1345 w 2404175"/>
                <a:gd name="connsiteY8" fmla="*/ 58989 h 223271"/>
                <a:gd name="connsiteX0" fmla="*/ 1345 w 2381337"/>
                <a:gd name="connsiteY0" fmla="*/ 58989 h 223271"/>
                <a:gd name="connsiteX1" fmla="*/ 70576 w 2381337"/>
                <a:gd name="connsiteY1" fmla="*/ 0 h 223271"/>
                <a:gd name="connsiteX2" fmla="*/ 2305944 w 2381337"/>
                <a:gd name="connsiteY2" fmla="*/ 44834 h 223271"/>
                <a:gd name="connsiteX3" fmla="*/ 2376689 w 2381337"/>
                <a:gd name="connsiteY3" fmla="*/ 106956 h 223271"/>
                <a:gd name="connsiteX4" fmla="*/ 2381337 w 2381337"/>
                <a:gd name="connsiteY4" fmla="*/ 144576 h 223271"/>
                <a:gd name="connsiteX5" fmla="*/ 2326491 w 2381337"/>
                <a:gd name="connsiteY5" fmla="*/ 223271 h 223271"/>
                <a:gd name="connsiteX6" fmla="*/ 71586 w 2381337"/>
                <a:gd name="connsiteY6" fmla="*/ 189015 h 223271"/>
                <a:gd name="connsiteX7" fmla="*/ 0 w 2381337"/>
                <a:gd name="connsiteY7" fmla="*/ 145924 h 223271"/>
                <a:gd name="connsiteX8" fmla="*/ 1345 w 2381337"/>
                <a:gd name="connsiteY8" fmla="*/ 58989 h 223271"/>
                <a:gd name="connsiteX0" fmla="*/ 1345 w 2380496"/>
                <a:gd name="connsiteY0" fmla="*/ 58989 h 223271"/>
                <a:gd name="connsiteX1" fmla="*/ 70576 w 2380496"/>
                <a:gd name="connsiteY1" fmla="*/ 0 h 223271"/>
                <a:gd name="connsiteX2" fmla="*/ 2305944 w 2380496"/>
                <a:gd name="connsiteY2" fmla="*/ 44834 h 223271"/>
                <a:gd name="connsiteX3" fmla="*/ 2376689 w 2380496"/>
                <a:gd name="connsiteY3" fmla="*/ 106956 h 223271"/>
                <a:gd name="connsiteX4" fmla="*/ 2380496 w 2380496"/>
                <a:gd name="connsiteY4" fmla="*/ 163608 h 223271"/>
                <a:gd name="connsiteX5" fmla="*/ 2326491 w 2380496"/>
                <a:gd name="connsiteY5" fmla="*/ 223271 h 223271"/>
                <a:gd name="connsiteX6" fmla="*/ 71586 w 2380496"/>
                <a:gd name="connsiteY6" fmla="*/ 189015 h 223271"/>
                <a:gd name="connsiteX7" fmla="*/ 0 w 2380496"/>
                <a:gd name="connsiteY7" fmla="*/ 145924 h 223271"/>
                <a:gd name="connsiteX8" fmla="*/ 1345 w 2380496"/>
                <a:gd name="connsiteY8" fmla="*/ 58989 h 223271"/>
                <a:gd name="connsiteX0" fmla="*/ 1345 w 2381067"/>
                <a:gd name="connsiteY0" fmla="*/ 58989 h 223271"/>
                <a:gd name="connsiteX1" fmla="*/ 70576 w 2381067"/>
                <a:gd name="connsiteY1" fmla="*/ 0 h 223271"/>
                <a:gd name="connsiteX2" fmla="*/ 2305944 w 2381067"/>
                <a:gd name="connsiteY2" fmla="*/ 44834 h 223271"/>
                <a:gd name="connsiteX3" fmla="*/ 2376689 w 2381067"/>
                <a:gd name="connsiteY3" fmla="*/ 106956 h 223271"/>
                <a:gd name="connsiteX4" fmla="*/ 2380496 w 2381067"/>
                <a:gd name="connsiteY4" fmla="*/ 163608 h 223271"/>
                <a:gd name="connsiteX5" fmla="*/ 2326491 w 2381067"/>
                <a:gd name="connsiteY5" fmla="*/ 223271 h 223271"/>
                <a:gd name="connsiteX6" fmla="*/ 71586 w 2381067"/>
                <a:gd name="connsiteY6" fmla="*/ 189015 h 223271"/>
                <a:gd name="connsiteX7" fmla="*/ 0 w 2381067"/>
                <a:gd name="connsiteY7" fmla="*/ 145924 h 223271"/>
                <a:gd name="connsiteX8" fmla="*/ 1345 w 2381067"/>
                <a:gd name="connsiteY8" fmla="*/ 58989 h 22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067" h="223271">
                  <a:moveTo>
                    <a:pt x="1345" y="58989"/>
                  </a:moveTo>
                  <a:cubicBezTo>
                    <a:pt x="1345" y="16085"/>
                    <a:pt x="27672" y="0"/>
                    <a:pt x="70576" y="0"/>
                  </a:cubicBezTo>
                  <a:lnTo>
                    <a:pt x="2305944" y="44834"/>
                  </a:lnTo>
                  <a:cubicBezTo>
                    <a:pt x="2348848" y="44834"/>
                    <a:pt x="2376689" y="64052"/>
                    <a:pt x="2376689" y="106956"/>
                  </a:cubicBezTo>
                  <a:lnTo>
                    <a:pt x="2380496" y="163608"/>
                  </a:lnTo>
                  <a:cubicBezTo>
                    <a:pt x="2384302" y="206680"/>
                    <a:pt x="2369395" y="223271"/>
                    <a:pt x="2326491" y="223271"/>
                  </a:cubicBezTo>
                  <a:lnTo>
                    <a:pt x="71586" y="189015"/>
                  </a:lnTo>
                  <a:cubicBezTo>
                    <a:pt x="28682" y="189015"/>
                    <a:pt x="0" y="188828"/>
                    <a:pt x="0" y="145924"/>
                  </a:cubicBezTo>
                  <a:cubicBezTo>
                    <a:pt x="448" y="116946"/>
                    <a:pt x="897" y="87967"/>
                    <a:pt x="1345" y="58989"/>
                  </a:cubicBezTo>
                  <a:close/>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 Verbindung 31"/>
            <p:cNvCxnSpPr>
              <a:stCxn id="30" idx="3"/>
              <a:endCxn id="31" idx="0"/>
            </p:cNvCxnSpPr>
            <p:nvPr/>
          </p:nvCxnSpPr>
          <p:spPr>
            <a:xfrm>
              <a:off x="2155803" y="2675735"/>
              <a:ext cx="4097522" cy="733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uppieren 26"/>
          <p:cNvGrpSpPr/>
          <p:nvPr/>
        </p:nvGrpSpPr>
        <p:grpSpPr>
          <a:xfrm>
            <a:off x="670907" y="2799722"/>
            <a:ext cx="4987595" cy="974956"/>
            <a:chOff x="1100860" y="3992343"/>
            <a:chExt cx="4987595" cy="974956"/>
          </a:xfrm>
        </p:grpSpPr>
        <p:sp>
          <p:nvSpPr>
            <p:cNvPr id="28" name="Abgerundetes Rechteck 27"/>
            <p:cNvSpPr/>
            <p:nvPr/>
          </p:nvSpPr>
          <p:spPr>
            <a:xfrm>
              <a:off x="1100860" y="4607259"/>
              <a:ext cx="2316917"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9" name="Gerade Verbindung 28"/>
            <p:cNvCxnSpPr>
              <a:endCxn id="31" idx="6"/>
            </p:cNvCxnSpPr>
            <p:nvPr/>
          </p:nvCxnSpPr>
          <p:spPr>
            <a:xfrm flipV="1">
              <a:off x="2383432" y="3992343"/>
              <a:ext cx="3705023" cy="6149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6047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äs-SKF-Theorie-Aerodynamik">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920</Words>
  <Application>Microsoft Office PowerPoint</Application>
  <PresentationFormat>Bildschirmpräsentation (16:9)</PresentationFormat>
  <Paragraphs>226</Paragraphs>
  <Slides>19</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19</vt:i4>
      </vt:variant>
    </vt:vector>
  </HeadingPairs>
  <TitlesOfParts>
    <vt:vector size="22" baseType="lpstr">
      <vt:lpstr>Arial</vt:lpstr>
      <vt:lpstr>Calibri</vt:lpstr>
      <vt:lpstr>Präs-SKF-Theorie-Aerodynamik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Schorsch</dc:creator>
  <cp:lastModifiedBy>Schorsch</cp:lastModifiedBy>
  <cp:revision>29</cp:revision>
  <dcterms:created xsi:type="dcterms:W3CDTF">2022-09-29T06:58:21Z</dcterms:created>
  <dcterms:modified xsi:type="dcterms:W3CDTF">2023-03-03T11:53:45Z</dcterms:modified>
</cp:coreProperties>
</file>